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413" r:id="rId3"/>
    <p:sldId id="267" r:id="rId4"/>
    <p:sldId id="485" r:id="rId5"/>
    <p:sldId id="550" r:id="rId6"/>
    <p:sldId id="268" r:id="rId7"/>
    <p:sldId id="399" r:id="rId8"/>
    <p:sldId id="484" r:id="rId9"/>
    <p:sldId id="416" r:id="rId10"/>
    <p:sldId id="417" r:id="rId11"/>
    <p:sldId id="418" r:id="rId12"/>
    <p:sldId id="419" r:id="rId13"/>
    <p:sldId id="421" r:id="rId14"/>
    <p:sldId id="422" r:id="rId15"/>
    <p:sldId id="423" r:id="rId16"/>
    <p:sldId id="752" r:id="rId17"/>
    <p:sldId id="425" r:id="rId18"/>
    <p:sldId id="426" r:id="rId19"/>
    <p:sldId id="427" r:id="rId20"/>
    <p:sldId id="275" r:id="rId21"/>
    <p:sldId id="799" r:id="rId22"/>
    <p:sldId id="800" r:id="rId23"/>
    <p:sldId id="876" r:id="rId24"/>
    <p:sldId id="877" r:id="rId25"/>
    <p:sldId id="878" r:id="rId26"/>
    <p:sldId id="879" r:id="rId27"/>
    <p:sldId id="880" r:id="rId28"/>
    <p:sldId id="881" r:id="rId29"/>
    <p:sldId id="882" r:id="rId30"/>
    <p:sldId id="883" r:id="rId31"/>
    <p:sldId id="884" r:id="rId32"/>
    <p:sldId id="885" r:id="rId33"/>
    <p:sldId id="886" r:id="rId34"/>
    <p:sldId id="887" r:id="rId35"/>
    <p:sldId id="761" r:id="rId36"/>
    <p:sldId id="888" r:id="rId37"/>
    <p:sldId id="889" r:id="rId38"/>
    <p:sldId id="890" r:id="rId39"/>
    <p:sldId id="845" r:id="rId40"/>
    <p:sldId id="891" r:id="rId41"/>
    <p:sldId id="892" r:id="rId42"/>
    <p:sldId id="893" r:id="rId43"/>
    <p:sldId id="909" r:id="rId44"/>
    <p:sldId id="894" r:id="rId45"/>
    <p:sldId id="853" r:id="rId46"/>
    <p:sldId id="854" r:id="rId47"/>
    <p:sldId id="855" r:id="rId48"/>
    <p:sldId id="856" r:id="rId49"/>
    <p:sldId id="857" r:id="rId50"/>
    <p:sldId id="895" r:id="rId51"/>
    <p:sldId id="860" r:id="rId52"/>
    <p:sldId id="861" r:id="rId53"/>
    <p:sldId id="896" r:id="rId54"/>
    <p:sldId id="897" r:id="rId55"/>
    <p:sldId id="898" r:id="rId56"/>
    <p:sldId id="899" r:id="rId57"/>
    <p:sldId id="900" r:id="rId58"/>
    <p:sldId id="901" r:id="rId59"/>
    <p:sldId id="910" r:id="rId60"/>
    <p:sldId id="902" r:id="rId61"/>
    <p:sldId id="822" r:id="rId62"/>
    <p:sldId id="903" r:id="rId63"/>
    <p:sldId id="904" r:id="rId64"/>
    <p:sldId id="823" r:id="rId65"/>
    <p:sldId id="826" r:id="rId66"/>
    <p:sldId id="827" r:id="rId67"/>
    <p:sldId id="865" r:id="rId68"/>
    <p:sldId id="905" r:id="rId69"/>
    <p:sldId id="906" r:id="rId70"/>
    <p:sldId id="907" r:id="rId71"/>
    <p:sldId id="908" r:id="rId72"/>
    <p:sldId id="868" r:id="rId73"/>
    <p:sldId id="912" r:id="rId74"/>
    <p:sldId id="869" r:id="rId75"/>
    <p:sldId id="415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40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A9671-FDB8-4CBC-9541-B9BE4185785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2FE7F-9292-4CF2-BC55-13343D11F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0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6198e0e9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6198e0e9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1ADB1-9576-40FB-8F8F-7C967B27B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67FB9-FF22-4D07-BD46-5DC8C4ADD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0162A-3080-4E10-B9AB-9A6A969F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F499-8D4C-49F8-A51C-1167660DBEFB}" type="datetime1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91D18-9C4B-4546-A237-BA7B7E5DA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455AC-A134-41DE-88DC-609AB282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5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1F218-DDC2-455C-9A4C-7CC2680A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B0CC1-5570-48C5-A58F-7724FFCD8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C0C3F-D965-4DAB-B937-61779F6CE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14B-FDEF-4A3C-811B-5905448A666D}" type="datetime1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F9EC1-ADEA-4384-A710-4769A0CA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2DE57-1126-4529-A1E6-621D30A7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7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FA59F9-D317-4CB0-860F-D7172CD34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473AD1-479C-4535-B390-7F0DE72EF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7127B-BBC6-46AB-949B-06172E5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C8EA-1008-4BE8-94AE-7BE9E2BB97A3}" type="datetime1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CA005-71B8-4992-93A2-348EDBF10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55F17-ECC2-4095-91A7-C6B08363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3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BA1D6-0365-4604-B6CE-1C701050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C55A4-3B8D-4514-BA0B-3B2B5EEEB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68AE2-4A5C-459A-A65C-AF652D42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A44A-92D1-4C29-889A-DFEAEF16A2D5}" type="datetime1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CE92F-DA52-4E32-BD44-EA2D700B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88DF2-F3B1-482B-8B16-93CCFC60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2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93128-BAF9-48D9-BF31-FF36DCC4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D12D0-8D4C-47FA-B274-4B12E89F0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675DA-AEA8-4EF4-A16A-9FA98023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450F-286C-4C84-8B9A-A89437872267}" type="datetime1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4FCD3-52B2-4394-B44B-88FA0B48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BA2B7-E867-42E9-B1A2-AE162BA16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81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C9C0A-F8E2-49A4-92D8-79582129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E803E-5960-4780-A04A-84D584B14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97409-D997-4BFF-AD69-9E8570FDD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0ED37-523A-43A8-8133-E90F9BE5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EDAA-7BA5-413F-A9EE-D5FE42F231F7}" type="datetime1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CA73C-B6F4-4DA8-A842-D681BF55A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3A253-9DE0-4509-91B6-55077391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80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DBDF-024D-412F-872D-E11B543CE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FCB0B-47B5-4EE0-8853-926B29E7B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3640D2-5E5A-4197-8CDB-61FC3EC21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DE732-E5BD-45A6-8E84-02BF6FD9F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CD10D-9550-433F-9A46-391494859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575ED-E80D-45DD-AD6E-DB98A3067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D9E8-C68E-4D47-A2B8-399C07931D43}" type="datetime1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D6B91C-F997-4597-BCEB-81F5D059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5924B-7150-4637-AFD0-C4FFFB75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5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9925-065F-4B0A-A0DD-F24D526B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8403E-1223-4E39-8B62-2BA1AEE9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589-48D9-4C44-B814-9DF6429C284E}" type="datetime1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B8FFC-89C9-4FBF-8D70-1259383D5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0B9E7-4B09-458A-87F3-EDD7928C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41AF90-BBB6-4B2F-B65D-E8765CF1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A297-1974-4DD6-BB40-1654A1D04438}" type="datetime1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EC3AC-1F00-43B9-BDB5-FAB4F622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D0804-A9E4-4663-8FE1-420879CB5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7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3877A-BF42-49F1-9EF2-8E96F403C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5BE32-F5B5-4621-A972-F8A8FD4BE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48CD8-AFA5-4C73-BABB-E1E67A5B6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67C1F-7618-493E-9518-47BB9176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4C45-D553-4630-A173-75BE7D6811B5}" type="datetime1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5FD15-F807-4124-861D-C1A19B9B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9D48F-424D-4568-A4D8-7BAC2AE8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3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357BF-E6FF-4155-B4A8-CC66798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4B573-2312-4DB0-B22E-1DF430577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137C1-C7C5-4C75-945A-7DB8A1A7C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46FE0-48B4-4801-BB40-20D9B0F8A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857CA-2E18-4682-B153-B934522722F0}" type="datetime1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4E2C3-5AC1-4EFF-92AE-90010B23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1DC41-7B0B-43D9-A600-AE1CD5C2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1F2B08-B11E-445B-8741-279008800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FD128-C871-4D30-A636-0AB30C41F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0CCB6-98B1-4340-B8B2-0743DDD18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2CB38-3FA7-4E02-9F53-0B1FA87E8C5A}" type="datetime1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5884B-9B54-4F4D-93B5-11459CE61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B7F59-4FEE-4E68-869F-275697FE3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1DBA3-99F1-4E1D-82DD-D074B6A33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3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hyperlink" Target="https://admin.alberta.dev.bizfly.sit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7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9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5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51.png"/><Relationship Id="rId5" Type="http://schemas.openxmlformats.org/officeDocument/2006/relationships/image" Target="../media/image29.png"/><Relationship Id="rId10" Type="http://schemas.openxmlformats.org/officeDocument/2006/relationships/image" Target="../media/image50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53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57.png"/><Relationship Id="rId5" Type="http://schemas.openxmlformats.org/officeDocument/2006/relationships/image" Target="../media/image29.png"/><Relationship Id="rId10" Type="http://schemas.openxmlformats.org/officeDocument/2006/relationships/image" Target="../media/image56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58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59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0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61.png"/><Relationship Id="rId5" Type="http://schemas.openxmlformats.org/officeDocument/2006/relationships/image" Target="../media/image29.png"/><Relationship Id="rId10" Type="http://schemas.openxmlformats.org/officeDocument/2006/relationships/image" Target="../media/image56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2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64.png"/><Relationship Id="rId5" Type="http://schemas.openxmlformats.org/officeDocument/2006/relationships/image" Target="../media/image29.png"/><Relationship Id="rId10" Type="http://schemas.openxmlformats.org/officeDocument/2006/relationships/image" Target="../media/image63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5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6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7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8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9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71.png"/><Relationship Id="rId5" Type="http://schemas.openxmlformats.org/officeDocument/2006/relationships/image" Target="../media/image29.png"/><Relationship Id="rId10" Type="http://schemas.openxmlformats.org/officeDocument/2006/relationships/image" Target="../media/image70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72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73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7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75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75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77.png"/><Relationship Id="rId5" Type="http://schemas.openxmlformats.org/officeDocument/2006/relationships/image" Target="../media/image29.png"/><Relationship Id="rId10" Type="http://schemas.openxmlformats.org/officeDocument/2006/relationships/image" Target="../media/image76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78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79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81.png"/><Relationship Id="rId5" Type="http://schemas.openxmlformats.org/officeDocument/2006/relationships/image" Target="../media/image29.png"/><Relationship Id="rId10" Type="http://schemas.openxmlformats.org/officeDocument/2006/relationships/image" Target="../media/image80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2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3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5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6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8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88.png"/><Relationship Id="rId5" Type="http://schemas.openxmlformats.org/officeDocument/2006/relationships/image" Target="../media/image29.png"/><Relationship Id="rId10" Type="http://schemas.openxmlformats.org/officeDocument/2006/relationships/image" Target="../media/image87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91.png"/><Relationship Id="rId5" Type="http://schemas.openxmlformats.org/officeDocument/2006/relationships/image" Target="../media/image29.png"/><Relationship Id="rId10" Type="http://schemas.openxmlformats.org/officeDocument/2006/relationships/image" Target="../media/image90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92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93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9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95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96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5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51.png"/><Relationship Id="rId5" Type="http://schemas.openxmlformats.org/officeDocument/2006/relationships/image" Target="../media/image29.png"/><Relationship Id="rId10" Type="http://schemas.openxmlformats.org/officeDocument/2006/relationships/image" Target="../media/image50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97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4400" y="-64766"/>
            <a:ext cx="12379136" cy="696326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499433" y="3173033"/>
            <a:ext cx="10742400" cy="226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vi" sz="3733" b="1" dirty="0">
                <a:solidFill>
                  <a:srgbClr val="24B3F4"/>
                </a:solidFill>
              </a:rPr>
              <a:t>HƯỚNG DẪN SỬ DỤNG</a:t>
            </a:r>
            <a:endParaRPr sz="3733" b="1" dirty="0">
              <a:solidFill>
                <a:srgbClr val="24B3F4"/>
              </a:solidFill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vi" sz="3733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</a:t>
            </a:r>
            <a:r>
              <a:rPr lang="en-US" sz="3733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https://alberta.dev.bizfly.site/</a:t>
            </a:r>
            <a:endParaRPr sz="5303" dirty="0">
              <a:solidFill>
                <a:srgbClr val="03A9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C6B9AC-957B-475C-AEB4-762F3E5C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1511621"/>
            <a:ext cx="10515600" cy="5345527"/>
          </a:xfrm>
        </p:spPr>
        <p:txBody>
          <a:bodyPr>
            <a:norm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sửa thông tin cá nhân,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avatar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chọn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Profile.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65D42414-245A-4C33-960E-D73D59CA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10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807437C-E962-4677-8305-44B0EE8479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8607" y="2981460"/>
            <a:ext cx="3377617" cy="333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39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8"/>
            <a:ext cx="10515600" cy="60657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872969"/>
            <a:ext cx="10515600" cy="5345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website.</a:t>
            </a:r>
          </a:p>
          <a:p>
            <a:pPr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69CF94FF-B9B6-4956-8965-139C5A62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11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7606E3B-6750-4CAF-815F-085E83BDEA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027" y="2474982"/>
            <a:ext cx="5270462" cy="410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25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8"/>
            <a:ext cx="10515600" cy="60657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872969"/>
            <a:ext cx="10515600" cy="5345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Menu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DF27F89-E4A2-4641-91B7-DD80CA73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12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A9671B9-4696-4ABF-8F1D-96A2A6F5F4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626" y="2017632"/>
            <a:ext cx="9009776" cy="432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3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8"/>
            <a:ext cx="10515600" cy="60657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HÌNH CHUNG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777961"/>
            <a:ext cx="10515600" cy="5345527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website. Bao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Website,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XH,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Website: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ty.</a:t>
            </a: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ACEA608-2A73-4C0C-8464-6C87E539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13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2E0881F-5C86-4F2A-8DAE-60F100BB29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178" y="2606189"/>
            <a:ext cx="5957443" cy="405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51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8"/>
            <a:ext cx="10515600" cy="60657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HÌNH CHUNG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1199626"/>
            <a:ext cx="10515600" cy="4923862"/>
          </a:xfrm>
        </p:spPr>
        <p:txBody>
          <a:bodyPr>
            <a:normAutofit/>
          </a:bodyPr>
          <a:lstStyle/>
          <a:p>
            <a:pPr fontAlgn="base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Email, Website, Hotline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ty.</a:t>
            </a: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E51FCA23-1EE7-4C67-94B4-5AA6CC069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14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27B28D8-0D7C-4CD1-8E45-EFD4DB33D5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662" y="2202641"/>
            <a:ext cx="3564229" cy="42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66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8"/>
            <a:ext cx="10515600" cy="60657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HÌNH CHUNG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1132514"/>
            <a:ext cx="10515600" cy="4990974"/>
          </a:xfrm>
        </p:spPr>
        <p:txBody>
          <a:bodyPr>
            <a:normAutofit/>
          </a:bodyPr>
          <a:lstStyle/>
          <a:p>
            <a:pPr fontAlgn="base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 sang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ty: Facebook,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LinkedIn,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Link messenger.</a:t>
            </a:r>
          </a:p>
          <a:p>
            <a:pPr fontAlgn="base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D51DF86-710F-4551-8E82-06E3F22A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15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AE31DBA-61A8-4296-BD69-8A989F4B10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357" y="2269943"/>
            <a:ext cx="4294377" cy="407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95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8"/>
            <a:ext cx="10515600" cy="60657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HÌNH CHUNG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777961"/>
            <a:ext cx="10515600" cy="5345527"/>
          </a:xfrm>
        </p:spPr>
        <p:txBody>
          <a:bodyPr>
            <a:normAutofit/>
          </a:bodyPr>
          <a:lstStyle/>
          <a:p>
            <a:pPr fontAlgn="base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Nơi cấu hình email, để nhận thông báo về mail của admin. Phần này Khách hàng đưa thông tin để bên tech sẽ hỗ trợ setup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D51DF86-710F-4551-8E82-06E3F22A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16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3BECC5B-0AA7-4169-B684-44D3A6DB05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526" y="2064240"/>
            <a:ext cx="9320169" cy="17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8"/>
            <a:ext cx="10515600" cy="60657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HÌNH CHUNG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1124285"/>
            <a:ext cx="10515600" cy="4999203"/>
          </a:xfrm>
        </p:spPr>
        <p:txBody>
          <a:bodyPr>
            <a:normAutofit/>
          </a:bodyPr>
          <a:lstStyle/>
          <a:p>
            <a:pPr fontAlgn="base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Khác: Nơi nhúng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Head, Body và phiên bản CSS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6B586AF1-49C5-4828-976C-7BD614AE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17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CB57919-ACBF-4EC6-AA43-4E3DFE607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9933" y="1870828"/>
            <a:ext cx="7553932" cy="448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87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8"/>
            <a:ext cx="10515600" cy="60657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DỊCH THUẬT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777961"/>
            <a:ext cx="10515600" cy="5345527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“Site”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“Choose a group to display the group translations. If no groups are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visisble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make sure you have run the migrations and imported the translations.”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Admin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Ctrl+F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3E1DD76-4920-4DA1-B88A-A4229B8E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18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CF0ABFA-7D14-4838-8023-F065899C8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2240" y="3884103"/>
            <a:ext cx="6371886" cy="278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53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8"/>
            <a:ext cx="10515600" cy="60657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DỊCH THUẬT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777961"/>
            <a:ext cx="10515600" cy="5345527"/>
          </a:xfrm>
        </p:spPr>
        <p:txBody>
          <a:bodyPr>
            <a:norm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khi thay xong nội dung. Admin click vào button “Publish translation” để lưu lại.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6BE5F28-CA9A-4FC6-8650-2E2AEE651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19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CD9CB2A-D580-4429-BD7A-43B7DB21F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526" y="1783826"/>
            <a:ext cx="9722840" cy="45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0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1899" y="288476"/>
            <a:ext cx="4567635" cy="694207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7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7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lục: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4517" y="1436848"/>
            <a:ext cx="6621483" cy="49533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50703">
              <a:spcBef>
                <a:spcPts val="133"/>
              </a:spcBef>
              <a:tabLst>
                <a:tab pos="659537" algn="l"/>
                <a:tab pos="660383" algn="l"/>
              </a:tabLst>
            </a:pPr>
            <a:r>
              <a:rPr sz="2133" spc="-7" dirty="0">
                <a:latin typeface="Times New Roman"/>
                <a:cs typeface="Times New Roman"/>
              </a:rPr>
              <a:t>Hướng</a:t>
            </a:r>
            <a:r>
              <a:rPr sz="2133" spc="-27" dirty="0">
                <a:latin typeface="Times New Roman"/>
                <a:cs typeface="Times New Roman"/>
              </a:rPr>
              <a:t> </a:t>
            </a:r>
            <a:r>
              <a:rPr sz="2133" dirty="0" err="1">
                <a:latin typeface="Times New Roman"/>
                <a:cs typeface="Times New Roman"/>
              </a:rPr>
              <a:t>dẫn</a:t>
            </a:r>
            <a:r>
              <a:rPr sz="2133" spc="-20" dirty="0">
                <a:latin typeface="Times New Roman"/>
                <a:cs typeface="Times New Roman"/>
              </a:rPr>
              <a:t> </a:t>
            </a:r>
            <a:r>
              <a:rPr lang="en-US" sz="2133" spc="-20" dirty="0" err="1">
                <a:latin typeface="Times New Roman"/>
                <a:cs typeface="Times New Roman"/>
              </a:rPr>
              <a:t>Truy</a:t>
            </a:r>
            <a:r>
              <a:rPr lang="en-US" sz="2133" spc="-20" dirty="0">
                <a:latin typeface="Times New Roman"/>
                <a:cs typeface="Times New Roman"/>
              </a:rPr>
              <a:t> </a:t>
            </a:r>
            <a:r>
              <a:rPr lang="en-US" sz="2133" spc="-20" dirty="0" err="1">
                <a:latin typeface="Times New Roman"/>
                <a:cs typeface="Times New Roman"/>
              </a:rPr>
              <a:t>cập</a:t>
            </a:r>
            <a:r>
              <a:rPr lang="en-US" sz="2133" spc="-20" dirty="0">
                <a:latin typeface="Times New Roman"/>
                <a:cs typeface="Times New Roman"/>
              </a:rPr>
              <a:t> </a:t>
            </a:r>
            <a:r>
              <a:rPr lang="en-US" sz="2133" spc="-20" dirty="0" err="1">
                <a:latin typeface="Times New Roman"/>
                <a:cs typeface="Times New Roman"/>
              </a:rPr>
              <a:t>hệ</a:t>
            </a:r>
            <a:r>
              <a:rPr lang="en-US" sz="2133" spc="-20" dirty="0">
                <a:latin typeface="Times New Roman"/>
                <a:cs typeface="Times New Roman"/>
              </a:rPr>
              <a:t> </a:t>
            </a:r>
            <a:r>
              <a:rPr lang="en-US" sz="2133" spc="-20" dirty="0" err="1">
                <a:latin typeface="Times New Roman"/>
                <a:cs typeface="Times New Roman"/>
              </a:rPr>
              <a:t>thống</a:t>
            </a:r>
            <a:endParaRPr lang="en-US" sz="2133" spc="-20" dirty="0">
              <a:latin typeface="Times New Roman"/>
              <a:cs typeface="Times New Roman"/>
            </a:endParaRPr>
          </a:p>
          <a:p>
            <a:pPr marL="150703">
              <a:spcBef>
                <a:spcPts val="133"/>
              </a:spcBef>
              <a:tabLst>
                <a:tab pos="659537" algn="l"/>
                <a:tab pos="660383" algn="l"/>
              </a:tabLst>
            </a:pPr>
            <a:r>
              <a:rPr lang="en-US" sz="2133" spc="-20" dirty="0" err="1">
                <a:latin typeface="Times New Roman"/>
                <a:cs typeface="Times New Roman"/>
              </a:rPr>
              <a:t>Quản</a:t>
            </a:r>
            <a:r>
              <a:rPr lang="en-US" sz="2133" spc="-20" dirty="0">
                <a:latin typeface="Times New Roman"/>
                <a:cs typeface="Times New Roman"/>
              </a:rPr>
              <a:t> </a:t>
            </a:r>
            <a:r>
              <a:rPr lang="en-US" sz="2133" spc="-20" dirty="0" err="1">
                <a:latin typeface="Times New Roman"/>
                <a:cs typeface="Times New Roman"/>
              </a:rPr>
              <a:t>lý</a:t>
            </a:r>
            <a:r>
              <a:rPr lang="en-US" sz="2133" spc="-20" dirty="0">
                <a:latin typeface="Times New Roman"/>
                <a:cs typeface="Times New Roman"/>
              </a:rPr>
              <a:t> </a:t>
            </a:r>
            <a:r>
              <a:rPr lang="en-US" sz="2133" spc="-20" dirty="0" err="1">
                <a:latin typeface="Times New Roman"/>
                <a:cs typeface="Times New Roman"/>
              </a:rPr>
              <a:t>Danh</a:t>
            </a:r>
            <a:r>
              <a:rPr lang="en-US" sz="2133" spc="-20" dirty="0">
                <a:latin typeface="Times New Roman"/>
                <a:cs typeface="Times New Roman"/>
              </a:rPr>
              <a:t> </a:t>
            </a:r>
            <a:r>
              <a:rPr lang="en-US" sz="2133" spc="-20" dirty="0" err="1">
                <a:latin typeface="Times New Roman"/>
                <a:cs typeface="Times New Roman"/>
              </a:rPr>
              <a:t>sách</a:t>
            </a:r>
            <a:endParaRPr sz="2133" dirty="0">
              <a:latin typeface="Times New Roman"/>
              <a:cs typeface="Times New Roman"/>
            </a:endParaRPr>
          </a:p>
          <a:p>
            <a:pPr marL="150703">
              <a:tabLst>
                <a:tab pos="659537" algn="l"/>
                <a:tab pos="660383" algn="l"/>
              </a:tabLst>
            </a:pPr>
            <a:r>
              <a:rPr sz="2133" spc="-7" dirty="0" err="1">
                <a:latin typeface="Times New Roman"/>
                <a:cs typeface="Times New Roman"/>
              </a:rPr>
              <a:t>Quản</a:t>
            </a:r>
            <a:r>
              <a:rPr sz="2133" spc="-27" dirty="0">
                <a:latin typeface="Times New Roman"/>
                <a:cs typeface="Times New Roman"/>
              </a:rPr>
              <a:t> </a:t>
            </a:r>
            <a:r>
              <a:rPr sz="2133" spc="-7" dirty="0" err="1">
                <a:latin typeface="Times New Roman"/>
                <a:cs typeface="Times New Roman"/>
              </a:rPr>
              <a:t>lý</a:t>
            </a:r>
            <a:r>
              <a:rPr lang="en-US" sz="2133" spc="-20" dirty="0">
                <a:latin typeface="Times New Roman"/>
                <a:cs typeface="Times New Roman"/>
              </a:rPr>
              <a:t> </a:t>
            </a:r>
            <a:r>
              <a:rPr lang="en-US" sz="2133" spc="-20" dirty="0" err="1">
                <a:latin typeface="Times New Roman"/>
                <a:cs typeface="Times New Roman"/>
              </a:rPr>
              <a:t>Nhóm</a:t>
            </a:r>
            <a:r>
              <a:rPr lang="en-US" sz="2133" spc="-20" dirty="0">
                <a:latin typeface="Times New Roman"/>
                <a:cs typeface="Times New Roman"/>
              </a:rPr>
              <a:t> </a:t>
            </a:r>
            <a:r>
              <a:rPr lang="en-US" sz="2133" spc="-20" dirty="0" err="1">
                <a:latin typeface="Times New Roman"/>
                <a:cs typeface="Times New Roman"/>
              </a:rPr>
              <a:t>quyền</a:t>
            </a:r>
            <a:endParaRPr sz="2133" dirty="0">
              <a:latin typeface="Times New Roman"/>
              <a:cs typeface="Times New Roman"/>
            </a:endParaRPr>
          </a:p>
          <a:p>
            <a:pPr marL="150703">
              <a:tabLst>
                <a:tab pos="659537" algn="l"/>
                <a:tab pos="660383" algn="l"/>
              </a:tabLst>
            </a:pPr>
            <a:r>
              <a:rPr sz="2133" spc="-7" dirty="0">
                <a:latin typeface="Times New Roman"/>
                <a:cs typeface="Times New Roman"/>
              </a:rPr>
              <a:t>Quản</a:t>
            </a:r>
            <a:r>
              <a:rPr sz="2133" spc="-47" dirty="0">
                <a:latin typeface="Times New Roman"/>
                <a:cs typeface="Times New Roman"/>
              </a:rPr>
              <a:t> </a:t>
            </a:r>
            <a:r>
              <a:rPr sz="2133" spc="-7" dirty="0" err="1">
                <a:latin typeface="Times New Roman"/>
                <a:cs typeface="Times New Roman"/>
              </a:rPr>
              <a:t>lý</a:t>
            </a:r>
            <a:r>
              <a:rPr sz="2133" spc="-40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Quyền</a:t>
            </a:r>
            <a:endParaRPr lang="en-US" sz="2133" spc="-7" dirty="0">
              <a:latin typeface="Times New Roman"/>
              <a:cs typeface="Times New Roman"/>
            </a:endParaRPr>
          </a:p>
          <a:p>
            <a:pPr marL="150703">
              <a:tabLst>
                <a:tab pos="659537" algn="l"/>
                <a:tab pos="660383" algn="l"/>
              </a:tabLst>
            </a:pPr>
            <a:r>
              <a:rPr lang="en-US" sz="2133" spc="-7" dirty="0" err="1">
                <a:latin typeface="Times New Roman"/>
                <a:cs typeface="Times New Roman"/>
              </a:rPr>
              <a:t>Quản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lý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Chức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năng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tài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khoản</a:t>
            </a:r>
            <a:endParaRPr sz="2133" dirty="0">
              <a:latin typeface="Times New Roman"/>
              <a:cs typeface="Times New Roman"/>
            </a:endParaRPr>
          </a:p>
          <a:p>
            <a:pPr marL="150703">
              <a:tabLst>
                <a:tab pos="659537" algn="l"/>
                <a:tab pos="660383" algn="l"/>
              </a:tabLst>
            </a:pPr>
            <a:r>
              <a:rPr sz="2133" spc="-7" dirty="0">
                <a:latin typeface="Times New Roman"/>
                <a:cs typeface="Times New Roman"/>
              </a:rPr>
              <a:t>Quản</a:t>
            </a:r>
            <a:r>
              <a:rPr sz="2133" spc="-33" dirty="0">
                <a:latin typeface="Times New Roman"/>
                <a:cs typeface="Times New Roman"/>
              </a:rPr>
              <a:t> </a:t>
            </a:r>
            <a:r>
              <a:rPr sz="2133" spc="-7" dirty="0" err="1">
                <a:latin typeface="Times New Roman"/>
                <a:cs typeface="Times New Roman"/>
              </a:rPr>
              <a:t>lý</a:t>
            </a:r>
            <a:r>
              <a:rPr sz="2133" spc="-33" dirty="0">
                <a:latin typeface="Times New Roman"/>
                <a:cs typeface="Times New Roman"/>
              </a:rPr>
              <a:t> </a:t>
            </a:r>
            <a:r>
              <a:rPr lang="en-US" sz="2133" spc="-7" dirty="0">
                <a:latin typeface="Times New Roman"/>
                <a:cs typeface="Times New Roman"/>
              </a:rPr>
              <a:t>Menu</a:t>
            </a:r>
            <a:endParaRPr sz="2133" dirty="0">
              <a:latin typeface="Times New Roman"/>
              <a:cs typeface="Times New Roman"/>
            </a:endParaRPr>
          </a:p>
          <a:p>
            <a:pPr marL="150703">
              <a:tabLst>
                <a:tab pos="659537" algn="l"/>
                <a:tab pos="660383" algn="l"/>
              </a:tabLst>
            </a:pPr>
            <a:r>
              <a:rPr sz="2133" spc="-7" dirty="0" err="1">
                <a:latin typeface="Times New Roman"/>
                <a:cs typeface="Times New Roman"/>
              </a:rPr>
              <a:t>Quản</a:t>
            </a:r>
            <a:r>
              <a:rPr sz="2133" spc="-33" dirty="0">
                <a:latin typeface="Times New Roman"/>
                <a:cs typeface="Times New Roman"/>
              </a:rPr>
              <a:t> </a:t>
            </a:r>
            <a:r>
              <a:rPr sz="2133" spc="-7" dirty="0" err="1">
                <a:latin typeface="Times New Roman"/>
                <a:cs typeface="Times New Roman"/>
              </a:rPr>
              <a:t>lý</a:t>
            </a:r>
            <a:r>
              <a:rPr sz="2133" spc="-33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Cấu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hình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chung</a:t>
            </a:r>
            <a:endParaRPr lang="en-US" sz="2133" spc="-7" dirty="0">
              <a:latin typeface="Times New Roman"/>
              <a:cs typeface="Times New Roman"/>
            </a:endParaRPr>
          </a:p>
          <a:p>
            <a:pPr marL="150703">
              <a:tabLst>
                <a:tab pos="659537" algn="l"/>
                <a:tab pos="660383" algn="l"/>
              </a:tabLst>
            </a:pPr>
            <a:r>
              <a:rPr lang="en-US" sz="2133" spc="-7" dirty="0" err="1">
                <a:latin typeface="Times New Roman"/>
                <a:cs typeface="Times New Roman"/>
              </a:rPr>
              <a:t>Quản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lý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Dịch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thuật</a:t>
            </a:r>
            <a:endParaRPr lang="en-US" sz="2133" spc="-7" dirty="0">
              <a:latin typeface="Times New Roman"/>
              <a:cs typeface="Times New Roman"/>
            </a:endParaRPr>
          </a:p>
          <a:p>
            <a:pPr marL="150703">
              <a:tabLst>
                <a:tab pos="659537" algn="l"/>
                <a:tab pos="660383" algn="l"/>
              </a:tabLst>
            </a:pPr>
            <a:r>
              <a:rPr lang="en-US" sz="2133" spc="-7" dirty="0" err="1">
                <a:latin typeface="Times New Roman"/>
                <a:cs typeface="Times New Roman"/>
              </a:rPr>
              <a:t>Quản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lý</a:t>
            </a:r>
            <a:r>
              <a:rPr lang="en-US" sz="2133" spc="-7" dirty="0">
                <a:latin typeface="Times New Roman"/>
                <a:cs typeface="Times New Roman"/>
              </a:rPr>
              <a:t> Trang </a:t>
            </a:r>
            <a:r>
              <a:rPr lang="en-US" sz="2133" spc="-7" dirty="0" err="1">
                <a:latin typeface="Times New Roman"/>
                <a:cs typeface="Times New Roman"/>
              </a:rPr>
              <a:t>chủ</a:t>
            </a:r>
            <a:endParaRPr lang="en-US" sz="2133" spc="-7" dirty="0">
              <a:latin typeface="Times New Roman"/>
              <a:cs typeface="Times New Roman"/>
            </a:endParaRPr>
          </a:p>
          <a:p>
            <a:pPr marL="150703">
              <a:tabLst>
                <a:tab pos="659537" algn="l"/>
                <a:tab pos="660383" algn="l"/>
              </a:tabLst>
            </a:pPr>
            <a:r>
              <a:rPr lang="en-US" sz="2133" spc="-7" dirty="0" err="1">
                <a:latin typeface="Times New Roman"/>
                <a:cs typeface="Times New Roman"/>
              </a:rPr>
              <a:t>Quản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lý</a:t>
            </a:r>
            <a:r>
              <a:rPr lang="en-US" sz="2133" spc="-7" dirty="0">
                <a:latin typeface="Times New Roman"/>
                <a:cs typeface="Times New Roman"/>
              </a:rPr>
              <a:t> Trang </a:t>
            </a:r>
            <a:r>
              <a:rPr lang="en-US" sz="2133" spc="-7" dirty="0" err="1">
                <a:latin typeface="Times New Roman"/>
                <a:cs typeface="Times New Roman"/>
              </a:rPr>
              <a:t>Về</a:t>
            </a:r>
            <a:r>
              <a:rPr lang="en-US" sz="2133" spc="-7" dirty="0">
                <a:latin typeface="Times New Roman"/>
                <a:cs typeface="Times New Roman"/>
              </a:rPr>
              <a:t> Alberta </a:t>
            </a:r>
            <a:r>
              <a:rPr lang="en-US" sz="2133" spc="-7" dirty="0" err="1">
                <a:latin typeface="Times New Roman"/>
                <a:cs typeface="Times New Roman"/>
              </a:rPr>
              <a:t>Việt</a:t>
            </a:r>
            <a:r>
              <a:rPr lang="en-US" sz="2133" spc="-7" dirty="0">
                <a:latin typeface="Times New Roman"/>
                <a:cs typeface="Times New Roman"/>
              </a:rPr>
              <a:t> Nam</a:t>
            </a:r>
          </a:p>
          <a:p>
            <a:pPr marL="150703">
              <a:tabLst>
                <a:tab pos="659537" algn="l"/>
                <a:tab pos="660383" algn="l"/>
              </a:tabLst>
            </a:pPr>
            <a:r>
              <a:rPr lang="en-US" sz="2133" spc="-7" dirty="0" err="1">
                <a:latin typeface="Times New Roman"/>
                <a:cs typeface="Times New Roman"/>
              </a:rPr>
              <a:t>Quản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lý</a:t>
            </a:r>
            <a:r>
              <a:rPr lang="en-US" sz="2133" spc="-7" dirty="0">
                <a:latin typeface="Times New Roman"/>
                <a:cs typeface="Times New Roman"/>
              </a:rPr>
              <a:t> Trang Texas Singapore</a:t>
            </a:r>
          </a:p>
          <a:p>
            <a:pPr marL="150703">
              <a:tabLst>
                <a:tab pos="659537" algn="l"/>
                <a:tab pos="660383" algn="l"/>
              </a:tabLst>
            </a:pPr>
            <a:r>
              <a:rPr lang="en-US" sz="2133" spc="-7" dirty="0" err="1">
                <a:latin typeface="Times New Roman"/>
                <a:cs typeface="Times New Roman"/>
              </a:rPr>
              <a:t>Quản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lý</a:t>
            </a:r>
            <a:r>
              <a:rPr lang="en-US" sz="2133" spc="-7" dirty="0">
                <a:latin typeface="Times New Roman"/>
                <a:cs typeface="Times New Roman"/>
              </a:rPr>
              <a:t> Trang </a:t>
            </a:r>
            <a:r>
              <a:rPr lang="en-US" sz="2133" spc="-7" dirty="0" err="1">
                <a:latin typeface="Times New Roman"/>
                <a:cs typeface="Times New Roman"/>
              </a:rPr>
              <a:t>Sản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phẩm</a:t>
            </a:r>
            <a:endParaRPr lang="en-US" sz="2133" spc="-7" dirty="0">
              <a:latin typeface="Times New Roman"/>
              <a:cs typeface="Times New Roman"/>
            </a:endParaRPr>
          </a:p>
          <a:p>
            <a:pPr marL="150703">
              <a:tabLst>
                <a:tab pos="659537" algn="l"/>
                <a:tab pos="660383" algn="l"/>
              </a:tabLst>
            </a:pPr>
            <a:r>
              <a:rPr lang="en-US" sz="2133" spc="-7" dirty="0" err="1">
                <a:latin typeface="Times New Roman"/>
                <a:cs typeface="Times New Roman"/>
              </a:rPr>
              <a:t>Quản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lý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danh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mục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sản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phẩm</a:t>
            </a:r>
            <a:endParaRPr lang="en-US" sz="2133" spc="-7" dirty="0">
              <a:latin typeface="Times New Roman"/>
              <a:cs typeface="Times New Roman"/>
            </a:endParaRPr>
          </a:p>
          <a:p>
            <a:pPr marL="150703">
              <a:tabLst>
                <a:tab pos="659537" algn="l"/>
                <a:tab pos="660383" algn="l"/>
              </a:tabLst>
            </a:pPr>
            <a:r>
              <a:rPr lang="en-US" sz="2133" spc="-7" dirty="0" err="1">
                <a:latin typeface="Times New Roman"/>
                <a:cs typeface="Times New Roman"/>
              </a:rPr>
              <a:t>Quản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lý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danh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sách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sản</a:t>
            </a:r>
            <a:r>
              <a:rPr lang="en-US" sz="2133" spc="-7" dirty="0">
                <a:latin typeface="Times New Roman"/>
                <a:cs typeface="Times New Roman"/>
              </a:rPr>
              <a:t> </a:t>
            </a:r>
            <a:r>
              <a:rPr lang="en-US" sz="2133" spc="-7" dirty="0" err="1">
                <a:latin typeface="Times New Roman"/>
                <a:cs typeface="Times New Roman"/>
              </a:rPr>
              <a:t>phẩm</a:t>
            </a:r>
            <a:endParaRPr lang="en-US" sz="2133" spc="-7" dirty="0">
              <a:latin typeface="Times New Roman"/>
              <a:cs typeface="Times New Roman"/>
            </a:endParaRPr>
          </a:p>
          <a:p>
            <a:pPr marL="150703">
              <a:tabLst>
                <a:tab pos="659537" algn="l"/>
                <a:tab pos="660383" algn="l"/>
              </a:tabLst>
            </a:pPr>
            <a:endParaRPr lang="en-US" sz="2133" spc="-7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46369" y="1436848"/>
            <a:ext cx="2836965" cy="46251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20" dirty="0">
                <a:latin typeface="Times New Roman"/>
                <a:cs typeface="Times New Roman"/>
              </a:rPr>
              <a:t>Trang</a:t>
            </a:r>
            <a:r>
              <a:rPr sz="2133" spc="-113" dirty="0">
                <a:latin typeface="Times New Roman"/>
                <a:cs typeface="Times New Roman"/>
              </a:rPr>
              <a:t> </a:t>
            </a:r>
            <a:r>
              <a:rPr sz="2133" dirty="0">
                <a:latin typeface="Times New Roman"/>
                <a:cs typeface="Times New Roman"/>
              </a:rPr>
              <a:t>0</a:t>
            </a:r>
            <a:r>
              <a:rPr lang="en-US" sz="2133" dirty="0">
                <a:latin typeface="Times New Roman"/>
                <a:cs typeface="Times New Roman"/>
              </a:rPr>
              <a:t>4</a:t>
            </a:r>
          </a:p>
          <a:p>
            <a:pPr marL="16933">
              <a:spcBef>
                <a:spcPts val="133"/>
              </a:spcBef>
            </a:pPr>
            <a:r>
              <a:rPr lang="en-US" sz="2133" dirty="0">
                <a:latin typeface="Times New Roman"/>
                <a:cs typeface="Times New Roman"/>
              </a:rPr>
              <a:t>Trang 05</a:t>
            </a:r>
            <a:endParaRPr sz="2133" dirty="0">
              <a:latin typeface="Times New Roman"/>
              <a:cs typeface="Times New Roman"/>
            </a:endParaRPr>
          </a:p>
          <a:p>
            <a:pPr marL="16933"/>
            <a:r>
              <a:rPr sz="2133" spc="-20" dirty="0">
                <a:latin typeface="Times New Roman"/>
                <a:cs typeface="Times New Roman"/>
              </a:rPr>
              <a:t>Trang</a:t>
            </a:r>
            <a:r>
              <a:rPr sz="2133" spc="-113" dirty="0">
                <a:latin typeface="Times New Roman"/>
                <a:cs typeface="Times New Roman"/>
              </a:rPr>
              <a:t> </a:t>
            </a:r>
            <a:r>
              <a:rPr sz="2133" dirty="0">
                <a:latin typeface="Times New Roman"/>
                <a:cs typeface="Times New Roman"/>
              </a:rPr>
              <a:t>0</a:t>
            </a:r>
            <a:r>
              <a:rPr lang="en-US" sz="2133" dirty="0">
                <a:latin typeface="Times New Roman"/>
                <a:cs typeface="Times New Roman"/>
              </a:rPr>
              <a:t>7</a:t>
            </a:r>
            <a:endParaRPr sz="2133" dirty="0">
              <a:latin typeface="Times New Roman"/>
              <a:cs typeface="Times New Roman"/>
            </a:endParaRPr>
          </a:p>
          <a:p>
            <a:pPr marL="16933"/>
            <a:r>
              <a:rPr sz="2133" spc="-20" dirty="0">
                <a:latin typeface="Times New Roman"/>
                <a:cs typeface="Times New Roman"/>
              </a:rPr>
              <a:t>Trang</a:t>
            </a:r>
            <a:r>
              <a:rPr sz="2133" spc="-113" dirty="0">
                <a:latin typeface="Times New Roman"/>
                <a:cs typeface="Times New Roman"/>
              </a:rPr>
              <a:t> </a:t>
            </a:r>
            <a:r>
              <a:rPr sz="2133" dirty="0">
                <a:latin typeface="Times New Roman"/>
                <a:cs typeface="Times New Roman"/>
              </a:rPr>
              <a:t>0</a:t>
            </a:r>
            <a:r>
              <a:rPr lang="en-US" sz="2133" dirty="0">
                <a:latin typeface="Times New Roman"/>
                <a:cs typeface="Times New Roman"/>
              </a:rPr>
              <a:t>9</a:t>
            </a:r>
            <a:endParaRPr sz="2133" dirty="0">
              <a:latin typeface="Times New Roman"/>
              <a:cs typeface="Times New Roman"/>
            </a:endParaRPr>
          </a:p>
          <a:p>
            <a:pPr marL="16933"/>
            <a:r>
              <a:rPr sz="2133" spc="-20" dirty="0">
                <a:latin typeface="Times New Roman"/>
                <a:cs typeface="Times New Roman"/>
              </a:rPr>
              <a:t>Trang</a:t>
            </a:r>
            <a:r>
              <a:rPr sz="2133" spc="-113" dirty="0">
                <a:latin typeface="Times New Roman"/>
                <a:cs typeface="Times New Roman"/>
              </a:rPr>
              <a:t> </a:t>
            </a:r>
            <a:r>
              <a:rPr lang="en-US" sz="2133" spc="-113" dirty="0">
                <a:latin typeface="Times New Roman"/>
                <a:cs typeface="Times New Roman"/>
              </a:rPr>
              <a:t>10</a:t>
            </a:r>
            <a:endParaRPr sz="2133" dirty="0">
              <a:latin typeface="Times New Roman"/>
              <a:cs typeface="Times New Roman"/>
            </a:endParaRPr>
          </a:p>
          <a:p>
            <a:pPr marL="16933"/>
            <a:r>
              <a:rPr sz="2133" spc="-20" dirty="0">
                <a:latin typeface="Times New Roman"/>
                <a:cs typeface="Times New Roman"/>
              </a:rPr>
              <a:t>Trang</a:t>
            </a:r>
            <a:r>
              <a:rPr sz="2133" spc="-113" dirty="0">
                <a:latin typeface="Times New Roman"/>
                <a:cs typeface="Times New Roman"/>
              </a:rPr>
              <a:t> </a:t>
            </a:r>
            <a:r>
              <a:rPr sz="2133" dirty="0">
                <a:latin typeface="Times New Roman"/>
                <a:cs typeface="Times New Roman"/>
              </a:rPr>
              <a:t>1</a:t>
            </a:r>
            <a:r>
              <a:rPr lang="en-US" sz="2133" dirty="0">
                <a:latin typeface="Times New Roman"/>
                <a:cs typeface="Times New Roman"/>
              </a:rPr>
              <a:t>2</a:t>
            </a:r>
            <a:endParaRPr sz="2133" dirty="0">
              <a:latin typeface="Times New Roman"/>
              <a:cs typeface="Times New Roman"/>
            </a:endParaRPr>
          </a:p>
          <a:p>
            <a:pPr marL="16933"/>
            <a:r>
              <a:rPr sz="2133" spc="-20" dirty="0">
                <a:latin typeface="Times New Roman"/>
                <a:cs typeface="Times New Roman"/>
              </a:rPr>
              <a:t>Trang</a:t>
            </a:r>
            <a:r>
              <a:rPr sz="2133" spc="-113" dirty="0">
                <a:latin typeface="Times New Roman"/>
                <a:cs typeface="Times New Roman"/>
              </a:rPr>
              <a:t> </a:t>
            </a:r>
            <a:r>
              <a:rPr lang="en-US" sz="2133" dirty="0">
                <a:latin typeface="Times New Roman"/>
                <a:cs typeface="Times New Roman"/>
              </a:rPr>
              <a:t>14</a:t>
            </a:r>
            <a:endParaRPr sz="2133" dirty="0">
              <a:latin typeface="Times New Roman"/>
              <a:cs typeface="Times New Roman"/>
            </a:endParaRPr>
          </a:p>
          <a:p>
            <a:pPr marL="16933"/>
            <a:r>
              <a:rPr sz="2133" spc="-20" dirty="0">
                <a:latin typeface="Times New Roman"/>
                <a:cs typeface="Times New Roman"/>
              </a:rPr>
              <a:t>Trang</a:t>
            </a:r>
            <a:r>
              <a:rPr sz="2133" spc="-113" dirty="0">
                <a:latin typeface="Times New Roman"/>
                <a:cs typeface="Times New Roman"/>
              </a:rPr>
              <a:t> </a:t>
            </a:r>
            <a:r>
              <a:rPr lang="en-US" sz="2133" dirty="0">
                <a:latin typeface="Times New Roman"/>
                <a:cs typeface="Times New Roman"/>
              </a:rPr>
              <a:t>19</a:t>
            </a:r>
            <a:endParaRPr sz="2133" dirty="0">
              <a:latin typeface="Times New Roman"/>
              <a:cs typeface="Times New Roman"/>
            </a:endParaRPr>
          </a:p>
          <a:p>
            <a:pPr marL="16933"/>
            <a:r>
              <a:rPr sz="2133" spc="-20" dirty="0">
                <a:latin typeface="Times New Roman"/>
                <a:cs typeface="Times New Roman"/>
              </a:rPr>
              <a:t>Trang</a:t>
            </a:r>
            <a:r>
              <a:rPr sz="2133" spc="-113" dirty="0">
                <a:latin typeface="Times New Roman"/>
                <a:cs typeface="Times New Roman"/>
              </a:rPr>
              <a:t> </a:t>
            </a:r>
            <a:r>
              <a:rPr lang="en-US" sz="2133" spc="-113" dirty="0">
                <a:latin typeface="Times New Roman"/>
                <a:cs typeface="Times New Roman"/>
              </a:rPr>
              <a:t>21</a:t>
            </a:r>
            <a:endParaRPr sz="2133" dirty="0">
              <a:latin typeface="Times New Roman"/>
              <a:cs typeface="Times New Roman"/>
            </a:endParaRPr>
          </a:p>
          <a:p>
            <a:pPr marL="16933"/>
            <a:r>
              <a:rPr sz="2133" spc="-20" dirty="0">
                <a:latin typeface="Times New Roman"/>
                <a:cs typeface="Times New Roman"/>
              </a:rPr>
              <a:t>Trang</a:t>
            </a:r>
            <a:r>
              <a:rPr sz="2133" spc="-113" dirty="0">
                <a:latin typeface="Times New Roman"/>
                <a:cs typeface="Times New Roman"/>
              </a:rPr>
              <a:t> </a:t>
            </a:r>
            <a:r>
              <a:rPr lang="en-US" sz="2133" spc="-113" dirty="0">
                <a:latin typeface="Times New Roman"/>
                <a:cs typeface="Times New Roman"/>
              </a:rPr>
              <a:t>40</a:t>
            </a:r>
            <a:endParaRPr sz="2133" dirty="0">
              <a:latin typeface="Times New Roman"/>
              <a:cs typeface="Times New Roman"/>
            </a:endParaRPr>
          </a:p>
          <a:p>
            <a:pPr marL="16933"/>
            <a:r>
              <a:rPr sz="2133" spc="-20" dirty="0">
                <a:latin typeface="Times New Roman"/>
                <a:cs typeface="Times New Roman"/>
              </a:rPr>
              <a:t>Trang</a:t>
            </a:r>
            <a:r>
              <a:rPr sz="2133" spc="-113" dirty="0">
                <a:latin typeface="Times New Roman"/>
                <a:cs typeface="Times New Roman"/>
              </a:rPr>
              <a:t> </a:t>
            </a:r>
            <a:r>
              <a:rPr lang="en-US" sz="2133" dirty="0">
                <a:latin typeface="Times New Roman"/>
                <a:cs typeface="Times New Roman"/>
              </a:rPr>
              <a:t>44</a:t>
            </a:r>
            <a:endParaRPr sz="2133" dirty="0">
              <a:latin typeface="Times New Roman"/>
              <a:cs typeface="Times New Roman"/>
            </a:endParaRPr>
          </a:p>
          <a:p>
            <a:pPr marL="16933"/>
            <a:r>
              <a:rPr sz="2133" spc="-20" dirty="0">
                <a:latin typeface="Times New Roman"/>
                <a:cs typeface="Times New Roman"/>
              </a:rPr>
              <a:t>Trang</a:t>
            </a:r>
            <a:r>
              <a:rPr sz="2133" spc="-113" dirty="0">
                <a:latin typeface="Times New Roman"/>
                <a:cs typeface="Times New Roman"/>
              </a:rPr>
              <a:t> </a:t>
            </a:r>
            <a:r>
              <a:rPr lang="en-US" sz="2133" dirty="0">
                <a:latin typeface="Times New Roman"/>
                <a:cs typeface="Times New Roman"/>
              </a:rPr>
              <a:t>46</a:t>
            </a:r>
          </a:p>
          <a:p>
            <a:pPr marL="16933"/>
            <a:r>
              <a:rPr lang="en-US" sz="2133" dirty="0">
                <a:latin typeface="Times New Roman"/>
                <a:cs typeface="Times New Roman"/>
              </a:rPr>
              <a:t>Trang 47</a:t>
            </a:r>
          </a:p>
          <a:p>
            <a:pPr marL="16933"/>
            <a:r>
              <a:rPr lang="en-US" sz="2133" dirty="0">
                <a:latin typeface="Times New Roman"/>
                <a:cs typeface="Times New Roman"/>
              </a:rPr>
              <a:t>Trang 49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14E79-8B60-454B-BC3F-F47A99F1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51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3" y="824430"/>
            <a:ext cx="8497293" cy="192488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b="1" dirty="0">
                <a:latin typeface="Times New Roman"/>
                <a:cs typeface="Times New Roman"/>
              </a:rPr>
              <a:t>1.	</a:t>
            </a:r>
            <a:r>
              <a:rPr lang="en-US" sz="2800" b="1" spc="-5" dirty="0">
                <a:latin typeface="Times New Roman"/>
                <a:cs typeface="Times New Roman"/>
              </a:rPr>
              <a:t>Banner </a:t>
            </a:r>
            <a:r>
              <a:rPr lang="en-US" sz="2800" b="1" spc="-5" dirty="0" err="1">
                <a:latin typeface="Times New Roman"/>
                <a:cs typeface="Times New Roman"/>
              </a:rPr>
              <a:t>trang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chủ</a:t>
            </a:r>
            <a:r>
              <a:rPr lang="en-US" sz="2800" b="1" spc="-5" dirty="0">
                <a:latin typeface="Times New Roman"/>
                <a:cs typeface="Times New Roman"/>
              </a:rPr>
              <a:t> (KT 1A, 1B: 1920 x 462, 1C: 1920 x 448)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Quản </a:t>
            </a:r>
            <a:r>
              <a:rPr sz="2800" spc="-5" dirty="0" err="1">
                <a:latin typeface="Times New Roman"/>
                <a:cs typeface="Times New Roman"/>
              </a:rPr>
              <a:t>lý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Banner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Banner </a:t>
            </a:r>
            <a:r>
              <a:rPr lang="en-US" sz="2800" spc="-5" dirty="0" err="1">
                <a:latin typeface="Times New Roman"/>
                <a:cs typeface="Times New Roman"/>
              </a:rPr>
              <a:t>trang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chủ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tại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bộ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lọc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Vị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trí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Tìm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kiếm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20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26307F1-D789-46F2-B3D1-7B7AB5BE88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6619" y="222503"/>
            <a:ext cx="2138519" cy="64312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EBAF11B-3C34-4795-BD6A-2D682B53D4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894" y="2993849"/>
            <a:ext cx="7550092" cy="327316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779098" cy="149399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Sửa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spc="-5" dirty="0">
                <a:latin typeface="Times New Roman"/>
                <a:cs typeface="Times New Roman"/>
              </a:rPr>
              <a:t>Banner </a:t>
            </a:r>
            <a:r>
              <a:rPr lang="en-US" sz="2800" b="1" spc="-5" dirty="0" err="1">
                <a:latin typeface="Times New Roman"/>
                <a:cs typeface="Times New Roman"/>
              </a:rPr>
              <a:t>trang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chủ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Quản </a:t>
            </a:r>
            <a:r>
              <a:rPr sz="2800" spc="-5" dirty="0" err="1">
                <a:latin typeface="Times New Roman"/>
                <a:cs typeface="Times New Roman"/>
              </a:rPr>
              <a:t>lý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Banner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Banner </a:t>
            </a:r>
            <a:r>
              <a:rPr lang="en-US" sz="2800" spc="-5" dirty="0" err="1">
                <a:latin typeface="Times New Roman"/>
                <a:cs typeface="Times New Roman"/>
              </a:rPr>
              <a:t>trang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chủ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tại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bộ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lọc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Vị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trí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Tìm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kiếm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banner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21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4C22172-6BB6-478E-9A43-47D6F7DA61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575810"/>
            <a:ext cx="8372213" cy="409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22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661652" cy="149399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2. </a:t>
            </a:r>
            <a:r>
              <a:rPr lang="en-US" sz="2800" b="1" dirty="0" err="1">
                <a:latin typeface="Times New Roman"/>
                <a:cs typeface="Times New Roman"/>
              </a:rPr>
              <a:t>Danh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mục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sản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phẩm</a:t>
            </a:r>
            <a:r>
              <a:rPr lang="en-US" sz="2800" b="1" dirty="0">
                <a:latin typeface="Times New Roman"/>
                <a:cs typeface="Times New Roman"/>
              </a:rPr>
              <a:t>.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Quản </a:t>
            </a:r>
            <a:r>
              <a:rPr sz="2800" spc="-5" dirty="0" err="1">
                <a:latin typeface="Times New Roman"/>
                <a:cs typeface="Times New Roman"/>
              </a:rPr>
              <a:t>lý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Boxpage</a:t>
            </a:r>
            <a:r>
              <a:rPr lang="en-US" sz="2800" spc="-5" dirty="0">
                <a:latin typeface="Times New Roman"/>
                <a:cs typeface="Times New Roman"/>
              </a:rPr>
              <a:t> &gt; Trang </a:t>
            </a:r>
            <a:r>
              <a:rPr lang="en-US" sz="2800" spc="-5" dirty="0" err="1">
                <a:latin typeface="Times New Roman"/>
                <a:cs typeface="Times New Roman"/>
              </a:rPr>
              <a:t>chủ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(click </a:t>
            </a:r>
            <a:r>
              <a:rPr lang="en-US" sz="2800" spc="-5" dirty="0" err="1">
                <a:latin typeface="Times New Roman"/>
                <a:cs typeface="Times New Roman"/>
              </a:rPr>
              <a:t>chuột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phải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):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22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945B76D-64AB-4CF7-8377-9FF983763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843288"/>
            <a:ext cx="9582627" cy="221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85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661652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Danh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mục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sản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phẩm</a:t>
            </a:r>
            <a:r>
              <a:rPr lang="en-US" sz="2800" b="1" dirty="0">
                <a:latin typeface="Times New Roman"/>
                <a:cs typeface="Times New Roman"/>
              </a:rPr>
              <a:t>.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23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EC31572-66E5-467E-9E72-16632AC979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196736"/>
            <a:ext cx="8716161" cy="422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81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661652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Sửa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danh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mục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sản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phẩm</a:t>
            </a:r>
            <a:r>
              <a:rPr lang="en-US" sz="2800" b="1" dirty="0">
                <a:latin typeface="Times New Roman"/>
                <a:cs typeface="Times New Roman"/>
              </a:rPr>
              <a:t>.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24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402B3C-80B3-4827-A897-DC6B61E9DB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507" y="2211919"/>
            <a:ext cx="9278224" cy="388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2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661652" cy="149399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3. </a:t>
            </a:r>
            <a:r>
              <a:rPr lang="en-US" sz="2800" b="1" dirty="0" err="1">
                <a:latin typeface="Times New Roman"/>
                <a:cs typeface="Times New Roman"/>
              </a:rPr>
              <a:t>Bản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đồ</a:t>
            </a:r>
            <a:r>
              <a:rPr lang="en-US" sz="2800" b="1" dirty="0">
                <a:latin typeface="Times New Roman"/>
                <a:cs typeface="Times New Roman"/>
              </a:rPr>
              <a:t> Alberta </a:t>
            </a:r>
            <a:r>
              <a:rPr lang="en-US" sz="2800" b="1" dirty="0" err="1">
                <a:latin typeface="Times New Roman"/>
                <a:cs typeface="Times New Roman"/>
              </a:rPr>
              <a:t>VietNam</a:t>
            </a:r>
            <a:r>
              <a:rPr lang="en-US" sz="2800" b="1" dirty="0">
                <a:latin typeface="Times New Roman"/>
                <a:cs typeface="Times New Roman"/>
              </a:rPr>
              <a:t>.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Boxpage</a:t>
            </a:r>
            <a:r>
              <a:rPr lang="en-US" sz="2800" spc="-5" dirty="0">
                <a:latin typeface="Times New Roman"/>
                <a:cs typeface="Times New Roman"/>
              </a:rPr>
              <a:t> &gt; Trang </a:t>
            </a:r>
            <a:r>
              <a:rPr lang="en-US" sz="2800" spc="-5" dirty="0" err="1">
                <a:latin typeface="Times New Roman"/>
                <a:cs typeface="Times New Roman"/>
              </a:rPr>
              <a:t>chủ</a:t>
            </a:r>
            <a:r>
              <a:rPr lang="en-US" sz="2800" spc="-5" dirty="0">
                <a:latin typeface="Times New Roman"/>
                <a:cs typeface="Times New Roman"/>
              </a:rPr>
              <a:t> &gt; Alberta Vietnam (Click </a:t>
            </a:r>
            <a:r>
              <a:rPr lang="en-US" sz="2800" spc="-5" dirty="0" err="1">
                <a:latin typeface="Times New Roman"/>
                <a:cs typeface="Times New Roman"/>
              </a:rPr>
              <a:t>chuột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phải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)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25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5C6C474-30DE-4DE0-8DED-15071B306F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621279"/>
            <a:ext cx="9798341" cy="24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29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661652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Chấm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các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nước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trên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bản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đồ</a:t>
            </a:r>
            <a:r>
              <a:rPr lang="en-US" sz="2800" b="1" dirty="0">
                <a:latin typeface="Times New Roman"/>
                <a:cs typeface="Times New Roman"/>
              </a:rPr>
              <a:t> Alberta </a:t>
            </a:r>
            <a:r>
              <a:rPr lang="en-US" sz="2800" b="1" dirty="0" err="1">
                <a:latin typeface="Times New Roman"/>
                <a:cs typeface="Times New Roman"/>
              </a:rPr>
              <a:t>VietNam</a:t>
            </a:r>
            <a:r>
              <a:rPr lang="en-US" sz="2800" b="1" dirty="0">
                <a:latin typeface="Times New Roman"/>
                <a:cs typeface="Times New Roman"/>
              </a:rPr>
              <a:t>.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Khu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vực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26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EE6E570-F138-4145-9F75-9BEC1D4D51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197047"/>
            <a:ext cx="9395670" cy="40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06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661652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Chấm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các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nước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trên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bản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đồ</a:t>
            </a:r>
            <a:r>
              <a:rPr lang="en-US" sz="2800" b="1" dirty="0">
                <a:latin typeface="Times New Roman"/>
                <a:cs typeface="Times New Roman"/>
              </a:rPr>
              <a:t> Alberta </a:t>
            </a:r>
            <a:r>
              <a:rPr lang="en-US" sz="2800" b="1" dirty="0" err="1">
                <a:latin typeface="Times New Roman"/>
                <a:cs typeface="Times New Roman"/>
              </a:rPr>
              <a:t>VietNam</a:t>
            </a:r>
            <a:r>
              <a:rPr lang="en-US" sz="2800" b="1" dirty="0">
                <a:latin typeface="Times New Roman"/>
                <a:cs typeface="Times New Roman"/>
              </a:rPr>
              <a:t>.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Khu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vực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nước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27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95A420-2352-41CE-842C-6DEF80A87F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125899"/>
            <a:ext cx="8353058" cy="42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14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661652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4. </a:t>
            </a:r>
            <a:r>
              <a:rPr lang="en-US" sz="2800" b="1" dirty="0" err="1">
                <a:latin typeface="Times New Roman"/>
                <a:cs typeface="Times New Roman"/>
              </a:rPr>
              <a:t>Quản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lý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chứng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nhận</a:t>
            </a:r>
            <a:r>
              <a:rPr lang="en-US" sz="2800" b="1" dirty="0">
                <a:latin typeface="Times New Roman"/>
                <a:cs typeface="Times New Roman"/>
              </a:rPr>
              <a:t>/ </a:t>
            </a:r>
            <a:r>
              <a:rPr lang="en-US" sz="2800" b="1" dirty="0" err="1">
                <a:latin typeface="Times New Roman"/>
                <a:cs typeface="Times New Roman"/>
              </a:rPr>
              <a:t>chứng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chỉ</a:t>
            </a:r>
            <a:r>
              <a:rPr lang="vi-VN" sz="2800" b="1" dirty="0">
                <a:latin typeface="Times New Roman"/>
                <a:cs typeface="Times New Roman"/>
              </a:rPr>
              <a:t>.</a:t>
            </a:r>
            <a:endParaRPr lang="vi-VN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vi-VN" sz="2800" spc="-10" dirty="0">
                <a:latin typeface="Times New Roman"/>
                <a:cs typeface="Times New Roman"/>
              </a:rPr>
              <a:t>Vào</a:t>
            </a:r>
            <a:r>
              <a:rPr lang="vi-VN" sz="2800" spc="10" dirty="0">
                <a:latin typeface="Times New Roman"/>
                <a:cs typeface="Times New Roman"/>
              </a:rPr>
              <a:t> </a:t>
            </a:r>
            <a:r>
              <a:rPr lang="vi-VN" sz="2800" spc="-5" dirty="0">
                <a:latin typeface="Times New Roman"/>
                <a:cs typeface="Times New Roman"/>
              </a:rPr>
              <a:t>Quản lý nội dung &gt; </a:t>
            </a:r>
            <a:r>
              <a:rPr lang="en-US" sz="2800" spc="-5" dirty="0" err="1">
                <a:latin typeface="Times New Roman"/>
                <a:cs typeface="Times New Roman"/>
              </a:rPr>
              <a:t>Văn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bằng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vi-VN" sz="2800" spc="-5" dirty="0">
                <a:latin typeface="Times New Roman"/>
                <a:cs typeface="Times New Roman"/>
              </a:rPr>
              <a:t>:</a:t>
            </a:r>
            <a:endParaRPr lang="vi-VN"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28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AD3255D-3484-4382-BECE-6185A4B3FC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507" y="2169958"/>
            <a:ext cx="8472881" cy="41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57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586151" cy="149399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Sửa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chứng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nhận</a:t>
            </a:r>
            <a:r>
              <a:rPr lang="en-US" sz="2800" b="1" dirty="0">
                <a:latin typeface="Times New Roman"/>
                <a:cs typeface="Times New Roman"/>
              </a:rPr>
              <a:t>/ </a:t>
            </a:r>
            <a:r>
              <a:rPr lang="en-US" sz="2800" b="1" dirty="0" err="1">
                <a:latin typeface="Times New Roman"/>
                <a:cs typeface="Times New Roman"/>
              </a:rPr>
              <a:t>chứng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chỉ</a:t>
            </a:r>
            <a:r>
              <a:rPr lang="vi-VN" sz="2800" b="1" dirty="0">
                <a:latin typeface="Times New Roman"/>
                <a:cs typeface="Times New Roman"/>
              </a:rPr>
              <a:t>.</a:t>
            </a:r>
            <a:endParaRPr lang="vi-VN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vi-VN" sz="2800" spc="-10" dirty="0">
                <a:latin typeface="Times New Roman"/>
                <a:cs typeface="Times New Roman"/>
              </a:rPr>
              <a:t>Vào</a:t>
            </a:r>
            <a:r>
              <a:rPr lang="vi-VN" sz="2800" spc="10" dirty="0">
                <a:latin typeface="Times New Roman"/>
                <a:cs typeface="Times New Roman"/>
              </a:rPr>
              <a:t> </a:t>
            </a:r>
            <a:r>
              <a:rPr lang="vi-VN" sz="2800" spc="-5" dirty="0">
                <a:latin typeface="Times New Roman"/>
                <a:cs typeface="Times New Roman"/>
              </a:rPr>
              <a:t>Quản lý nội dung &gt; </a:t>
            </a:r>
            <a:r>
              <a:rPr lang="en-US" sz="2800" spc="-5" dirty="0" err="1">
                <a:latin typeface="Times New Roman"/>
                <a:cs typeface="Times New Roman"/>
              </a:rPr>
              <a:t>Văn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bằng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chứng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nhận</a:t>
            </a:r>
            <a:r>
              <a:rPr lang="en-US" sz="2800" spc="-5" dirty="0">
                <a:latin typeface="Times New Roman"/>
                <a:cs typeface="Times New Roman"/>
              </a:rPr>
              <a:t>/ </a:t>
            </a:r>
            <a:r>
              <a:rPr lang="en-US" sz="2800" spc="-5" dirty="0" err="1">
                <a:latin typeface="Times New Roman"/>
                <a:cs typeface="Times New Roman"/>
              </a:rPr>
              <a:t>chứng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chỉ</a:t>
            </a:r>
            <a:r>
              <a:rPr lang="en-US" sz="2800" spc="-5" dirty="0">
                <a:latin typeface="Times New Roman"/>
                <a:cs typeface="Times New Roman"/>
              </a:rPr>
              <a:t> 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vi-VN" sz="2800" spc="-5" dirty="0">
                <a:latin typeface="Times New Roman"/>
                <a:cs typeface="Times New Roman"/>
              </a:rPr>
              <a:t>:</a:t>
            </a:r>
            <a:endParaRPr lang="vi-VN"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29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C8A2C03-DDDC-4628-9186-3C8D9F0E41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606039"/>
            <a:ext cx="9194334" cy="396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1511621"/>
            <a:ext cx="10515600" cy="5345527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https://admin.alberta.dev.bizfly.site/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on air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F485AF85-495A-429F-A696-3F9C701B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3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26C0FE2-B511-4D41-AAAD-2CFAC1FA54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375" y="3568863"/>
            <a:ext cx="6534150" cy="25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77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586151" cy="149399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5. </a:t>
            </a:r>
            <a:r>
              <a:rPr lang="en-US" sz="2800" b="1" dirty="0" err="1">
                <a:latin typeface="Times New Roman"/>
                <a:cs typeface="Times New Roman"/>
              </a:rPr>
              <a:t>Quản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lý</a:t>
            </a:r>
            <a:r>
              <a:rPr lang="en-US" sz="2800" b="1" dirty="0">
                <a:latin typeface="Times New Roman"/>
                <a:cs typeface="Times New Roman"/>
              </a:rPr>
              <a:t> ý </a:t>
            </a:r>
            <a:r>
              <a:rPr lang="en-US" sz="2800" b="1" dirty="0" err="1">
                <a:latin typeface="Times New Roman"/>
                <a:cs typeface="Times New Roman"/>
              </a:rPr>
              <a:t>kiến</a:t>
            </a:r>
            <a:r>
              <a:rPr lang="en-US" sz="2800" b="1" dirty="0">
                <a:latin typeface="Times New Roman"/>
                <a:cs typeface="Times New Roman"/>
              </a:rPr>
              <a:t> KH </a:t>
            </a:r>
            <a:r>
              <a:rPr lang="en-US" sz="2800" b="1" dirty="0" err="1">
                <a:latin typeface="Times New Roman"/>
                <a:cs typeface="Times New Roman"/>
              </a:rPr>
              <a:t>tiêu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biểu</a:t>
            </a:r>
            <a:r>
              <a:rPr lang="vi-VN" sz="2800" b="1" dirty="0">
                <a:latin typeface="Times New Roman"/>
                <a:cs typeface="Times New Roman"/>
              </a:rPr>
              <a:t>.</a:t>
            </a:r>
            <a:endParaRPr lang="vi-VN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vi-VN" sz="2800" spc="-10" dirty="0">
                <a:latin typeface="Times New Roman"/>
                <a:cs typeface="Times New Roman"/>
              </a:rPr>
              <a:t>Vào</a:t>
            </a:r>
            <a:r>
              <a:rPr lang="vi-VN" sz="2800" spc="10" dirty="0">
                <a:latin typeface="Times New Roman"/>
                <a:cs typeface="Times New Roman"/>
              </a:rPr>
              <a:t> </a:t>
            </a:r>
            <a:r>
              <a:rPr lang="vi-VN" sz="2800" spc="-5" dirty="0">
                <a:latin typeface="Times New Roman"/>
                <a:cs typeface="Times New Roman"/>
              </a:rPr>
              <a:t>Quản lý nội dung &gt; </a:t>
            </a:r>
            <a:r>
              <a:rPr lang="en-US" sz="2800" spc="-5" dirty="0" err="1">
                <a:latin typeface="Times New Roman"/>
                <a:cs typeface="Times New Roman"/>
              </a:rPr>
              <a:t>Boxpage</a:t>
            </a:r>
            <a:r>
              <a:rPr lang="en-US" sz="2800" spc="-5" dirty="0">
                <a:latin typeface="Times New Roman"/>
                <a:cs typeface="Times New Roman"/>
              </a:rPr>
              <a:t> &gt; Trang </a:t>
            </a:r>
            <a:r>
              <a:rPr lang="en-US" sz="2800" spc="-5" dirty="0" err="1">
                <a:latin typeface="Times New Roman"/>
                <a:cs typeface="Times New Roman"/>
              </a:rPr>
              <a:t>chủ</a:t>
            </a:r>
            <a:r>
              <a:rPr lang="en-US" sz="2800" spc="-5" dirty="0">
                <a:latin typeface="Times New Roman"/>
                <a:cs typeface="Times New Roman"/>
              </a:rPr>
              <a:t> &gt; Ý </a:t>
            </a:r>
            <a:r>
              <a:rPr lang="en-US" sz="2800" spc="-5" dirty="0" err="1">
                <a:latin typeface="Times New Roman"/>
                <a:cs typeface="Times New Roman"/>
              </a:rPr>
              <a:t>kiến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khách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hàng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tiêu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biểu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khách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hàng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(click </a:t>
            </a:r>
            <a:r>
              <a:rPr lang="en-US" sz="2800" spc="-5" dirty="0" err="1">
                <a:latin typeface="Times New Roman"/>
                <a:cs typeface="Times New Roman"/>
              </a:rPr>
              <a:t>chuột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phải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):</a:t>
            </a:r>
            <a:endParaRPr lang="vi-VN"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30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DF4C89E-0252-45F3-839D-678D81B99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4" y="2645306"/>
            <a:ext cx="8867163" cy="34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23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586151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6. Tin </a:t>
            </a:r>
            <a:r>
              <a:rPr lang="en-US" sz="2800" b="1" dirty="0" err="1">
                <a:latin typeface="Times New Roman"/>
                <a:cs typeface="Times New Roman"/>
              </a:rPr>
              <a:t>tức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nổi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bật</a:t>
            </a:r>
            <a:r>
              <a:rPr lang="en-US" sz="2800" b="1" dirty="0">
                <a:latin typeface="Times New Roman"/>
                <a:cs typeface="Times New Roman"/>
              </a:rPr>
              <a:t>: </a:t>
            </a:r>
            <a:r>
              <a:rPr lang="en-US" sz="2800" dirty="0" err="1">
                <a:latin typeface="Times New Roman"/>
                <a:cs typeface="Times New Roman"/>
              </a:rPr>
              <a:t>là</a:t>
            </a:r>
            <a:r>
              <a:rPr lang="en-US" sz="2800" dirty="0">
                <a:latin typeface="Times New Roman"/>
                <a:cs typeface="Times New Roman"/>
              </a:rPr>
              <a:t> tin </a:t>
            </a:r>
            <a:r>
              <a:rPr lang="en-US" sz="2800" dirty="0" err="1">
                <a:latin typeface="Times New Roman"/>
                <a:cs typeface="Times New Roman"/>
              </a:rPr>
              <a:t>được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cấu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hình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đưa</a:t>
            </a:r>
            <a:r>
              <a:rPr lang="en-US" sz="2800" dirty="0">
                <a:latin typeface="Times New Roman"/>
                <a:cs typeface="Times New Roman"/>
              </a:rPr>
              <a:t> ra </a:t>
            </a:r>
            <a:r>
              <a:rPr lang="en-US" sz="2800" dirty="0" err="1">
                <a:latin typeface="Times New Roman"/>
                <a:cs typeface="Times New Roman"/>
              </a:rPr>
              <a:t>trang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chủ</a:t>
            </a:r>
            <a:endParaRPr lang="vi-VN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vi-VN" sz="2800" spc="-10" dirty="0">
                <a:latin typeface="Times New Roman"/>
                <a:cs typeface="Times New Roman"/>
              </a:rPr>
              <a:t>Vào</a:t>
            </a:r>
            <a:r>
              <a:rPr lang="vi-VN" sz="2800" spc="10" dirty="0">
                <a:latin typeface="Times New Roman"/>
                <a:cs typeface="Times New Roman"/>
              </a:rPr>
              <a:t> </a:t>
            </a:r>
            <a:r>
              <a:rPr lang="vi-VN" sz="2800" spc="-5" dirty="0">
                <a:latin typeface="Times New Roman"/>
                <a:cs typeface="Times New Roman"/>
              </a:rPr>
              <a:t>Quản lý nội dung &gt;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tin </a:t>
            </a:r>
            <a:r>
              <a:rPr lang="en-US" sz="2800" spc="-5" dirty="0" err="1">
                <a:latin typeface="Times New Roman"/>
                <a:cs typeface="Times New Roman"/>
              </a:rPr>
              <a:t>bài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bài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lang="vi-VN"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31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3147B3B-CD44-4C41-BDB8-5948BB4BB2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189607"/>
            <a:ext cx="8254767" cy="40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0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586151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7. </a:t>
            </a:r>
            <a:r>
              <a:rPr lang="en-US" sz="2800" b="1" dirty="0" err="1">
                <a:latin typeface="Times New Roman"/>
                <a:cs typeface="Times New Roman"/>
              </a:rPr>
              <a:t>Quản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lý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khách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hàng</a:t>
            </a:r>
            <a:r>
              <a:rPr lang="en-US" sz="2800" b="1" dirty="0">
                <a:latin typeface="Times New Roman"/>
                <a:cs typeface="Times New Roman"/>
              </a:rPr>
              <a:t> &amp; </a:t>
            </a:r>
            <a:r>
              <a:rPr lang="en-US" sz="2800" b="1" dirty="0" err="1">
                <a:latin typeface="Times New Roman"/>
                <a:cs typeface="Times New Roman"/>
              </a:rPr>
              <a:t>đối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tác</a:t>
            </a:r>
            <a:r>
              <a:rPr lang="en-US" sz="2800" b="1" dirty="0">
                <a:latin typeface="Times New Roman"/>
                <a:cs typeface="Times New Roman"/>
              </a:rPr>
              <a:t>.</a:t>
            </a:r>
            <a:endParaRPr lang="vi-VN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vi-VN" sz="2800" spc="-10" dirty="0">
                <a:latin typeface="Times New Roman"/>
                <a:cs typeface="Times New Roman"/>
              </a:rPr>
              <a:t>Vào</a:t>
            </a:r>
            <a:r>
              <a:rPr lang="vi-VN" sz="2800" spc="10" dirty="0">
                <a:latin typeface="Times New Roman"/>
                <a:cs typeface="Times New Roman"/>
              </a:rPr>
              <a:t> </a:t>
            </a:r>
            <a:r>
              <a:rPr lang="vi-VN" sz="2800" spc="-5" dirty="0">
                <a:latin typeface="Times New Roman"/>
                <a:cs typeface="Times New Roman"/>
              </a:rPr>
              <a:t>Quản lý nội dung &gt; </a:t>
            </a:r>
            <a:r>
              <a:rPr lang="en-US" sz="2800" spc="-5" dirty="0" err="1">
                <a:latin typeface="Times New Roman"/>
                <a:cs typeface="Times New Roman"/>
              </a:rPr>
              <a:t>Đối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tác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lang="vi-VN"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32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410425D-3DCD-4022-AA1D-EDDA9D5737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151255"/>
            <a:ext cx="8610600" cy="41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80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586151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Sửa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khách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hàng</a:t>
            </a:r>
            <a:r>
              <a:rPr lang="en-US" sz="2800" b="1" dirty="0">
                <a:latin typeface="Times New Roman"/>
                <a:cs typeface="Times New Roman"/>
              </a:rPr>
              <a:t> &amp; </a:t>
            </a:r>
            <a:r>
              <a:rPr lang="en-US" sz="2800" b="1" dirty="0" err="1">
                <a:latin typeface="Times New Roman"/>
                <a:cs typeface="Times New Roman"/>
              </a:rPr>
              <a:t>đối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tác</a:t>
            </a:r>
            <a:r>
              <a:rPr lang="en-US" sz="2800" b="1" dirty="0">
                <a:latin typeface="Times New Roman"/>
                <a:cs typeface="Times New Roman"/>
              </a:rPr>
              <a:t>.</a:t>
            </a:r>
            <a:endParaRPr lang="vi-VN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vi-VN" sz="2800" spc="-10" dirty="0">
                <a:latin typeface="Times New Roman"/>
                <a:cs typeface="Times New Roman"/>
              </a:rPr>
              <a:t>Vào</a:t>
            </a:r>
            <a:r>
              <a:rPr lang="vi-VN" sz="2800" spc="10" dirty="0">
                <a:latin typeface="Times New Roman"/>
                <a:cs typeface="Times New Roman"/>
              </a:rPr>
              <a:t> </a:t>
            </a:r>
            <a:r>
              <a:rPr lang="vi-VN" sz="2800" spc="-5" dirty="0">
                <a:latin typeface="Times New Roman"/>
                <a:cs typeface="Times New Roman"/>
              </a:rPr>
              <a:t>Quản lý nội dung &gt; </a:t>
            </a:r>
            <a:r>
              <a:rPr lang="en-US" sz="2800" spc="-5" dirty="0" err="1">
                <a:latin typeface="Times New Roman"/>
                <a:cs typeface="Times New Roman"/>
              </a:rPr>
              <a:t>Đối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tác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đối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tác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lang="vi-VN"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33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6F358A-C9D4-496C-A604-C8B2E71969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208121"/>
            <a:ext cx="10024844" cy="40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68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586151" cy="149399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8. </a:t>
            </a:r>
            <a:r>
              <a:rPr lang="en-US" sz="2800" b="1" dirty="0" err="1">
                <a:latin typeface="Times New Roman"/>
                <a:cs typeface="Times New Roman"/>
              </a:rPr>
              <a:t>Quản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lý</a:t>
            </a:r>
            <a:r>
              <a:rPr lang="en-US" sz="2800" b="1" dirty="0">
                <a:latin typeface="Times New Roman"/>
                <a:cs typeface="Times New Roman"/>
              </a:rPr>
              <a:t> VSICO GROUP.</a:t>
            </a:r>
            <a:endParaRPr lang="vi-VN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vi-VN" sz="2800" spc="-10" dirty="0">
                <a:latin typeface="Times New Roman"/>
                <a:cs typeface="Times New Roman"/>
              </a:rPr>
              <a:t>Vào</a:t>
            </a:r>
            <a:r>
              <a:rPr lang="vi-VN" sz="2800" spc="10" dirty="0">
                <a:latin typeface="Times New Roman"/>
                <a:cs typeface="Times New Roman"/>
              </a:rPr>
              <a:t> </a:t>
            </a:r>
            <a:r>
              <a:rPr lang="vi-VN" sz="2800" spc="-5" dirty="0">
                <a:latin typeface="Times New Roman"/>
                <a:cs typeface="Times New Roman"/>
              </a:rPr>
              <a:t>Quản lý nội dung &gt; </a:t>
            </a:r>
            <a:r>
              <a:rPr lang="en-US" sz="2800" spc="-5" dirty="0" err="1">
                <a:latin typeface="Times New Roman"/>
                <a:cs typeface="Times New Roman"/>
              </a:rPr>
              <a:t>Nhóm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thành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viên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 ra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sách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các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thành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viên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thành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viên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lang="vi-VN"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34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B89BCCF-6AB0-4150-A8C3-580D312C78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621279"/>
            <a:ext cx="10654018" cy="39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52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1005601" cy="576183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9. </a:t>
            </a:r>
            <a:r>
              <a:rPr lang="en-US" sz="2800" b="1" dirty="0" err="1">
                <a:latin typeface="Times New Roman"/>
                <a:cs typeface="Times New Roman"/>
              </a:rPr>
              <a:t>Quản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lý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thông</a:t>
            </a:r>
            <a:r>
              <a:rPr lang="en-US" sz="2800" b="1" dirty="0">
                <a:latin typeface="Times New Roman"/>
                <a:cs typeface="Times New Roman"/>
              </a:rPr>
              <a:t> tin </a:t>
            </a:r>
            <a:r>
              <a:rPr lang="en-US" sz="2800" b="1" dirty="0" err="1">
                <a:latin typeface="Times New Roman"/>
                <a:cs typeface="Times New Roman"/>
              </a:rPr>
              <a:t>liên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hệ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chân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trang</a:t>
            </a:r>
            <a:r>
              <a:rPr lang="en-US" sz="2800" b="1" dirty="0">
                <a:latin typeface="Times New Roman"/>
                <a:cs typeface="Times New Roman"/>
              </a:rPr>
              <a:t>: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spc="-10" dirty="0" err="1">
                <a:latin typeface="Times New Roman"/>
                <a:cs typeface="Times New Roman"/>
              </a:rPr>
              <a:t>Vào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Hệ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thống</a:t>
            </a:r>
            <a:r>
              <a:rPr lang="en-US" sz="2800" spc="-10" dirty="0">
                <a:latin typeface="Times New Roman"/>
                <a:cs typeface="Times New Roman"/>
              </a:rPr>
              <a:t> &gt; </a:t>
            </a:r>
            <a:r>
              <a:rPr lang="en-US" sz="2800" spc="-10" dirty="0" err="1">
                <a:latin typeface="Times New Roman"/>
                <a:cs typeface="Times New Roman"/>
              </a:rPr>
              <a:t>Cấu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hình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chung</a:t>
            </a:r>
            <a:r>
              <a:rPr lang="en-US" sz="2800" spc="-10" dirty="0">
                <a:latin typeface="Times New Roman"/>
                <a:cs typeface="Times New Roman"/>
              </a:rPr>
              <a:t> &gt; </a:t>
            </a:r>
            <a:r>
              <a:rPr lang="en-US" sz="2800" spc="-10" dirty="0" err="1">
                <a:latin typeface="Times New Roman"/>
                <a:cs typeface="Times New Roman"/>
              </a:rPr>
              <a:t>Chỉnh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sửa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thông</a:t>
            </a:r>
            <a:r>
              <a:rPr lang="en-US" sz="2800" spc="-10" dirty="0">
                <a:latin typeface="Times New Roman"/>
                <a:cs typeface="Times New Roman"/>
              </a:rPr>
              <a:t> tin </a:t>
            </a:r>
            <a:r>
              <a:rPr lang="en-US" sz="2800" spc="-10" dirty="0" err="1">
                <a:latin typeface="Times New Roman"/>
                <a:cs typeface="Times New Roman"/>
              </a:rPr>
              <a:t>tại</a:t>
            </a:r>
            <a:r>
              <a:rPr lang="en-US" sz="2800" spc="-10" dirty="0">
                <a:latin typeface="Times New Roman"/>
                <a:cs typeface="Times New Roman"/>
              </a:rPr>
              <a:t> tab Website &amp; </a:t>
            </a:r>
            <a:r>
              <a:rPr lang="en-US" sz="2800" spc="-10" dirty="0" err="1">
                <a:latin typeface="Times New Roman"/>
                <a:cs typeface="Times New Roman"/>
              </a:rPr>
              <a:t>Liên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hệ</a:t>
            </a:r>
            <a:r>
              <a:rPr lang="en-US" sz="2800" spc="-10" dirty="0">
                <a:latin typeface="Times New Roman"/>
                <a:cs typeface="Times New Roman"/>
              </a:rPr>
              <a:t>, </a:t>
            </a:r>
            <a:r>
              <a:rPr lang="en-US" sz="2800" spc="-10" dirty="0" err="1">
                <a:latin typeface="Times New Roman"/>
                <a:cs typeface="Times New Roman"/>
              </a:rPr>
              <a:t>Mạng</a:t>
            </a:r>
            <a:r>
              <a:rPr lang="en-US" sz="2800" spc="-10" dirty="0">
                <a:latin typeface="Times New Roman"/>
                <a:cs typeface="Times New Roman"/>
              </a:rPr>
              <a:t> XH:</a:t>
            </a: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35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5A96777-7C41-48BE-8E93-0872FA90EF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2795" y="2314983"/>
            <a:ext cx="1995853" cy="38495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0979B09-AA98-42CF-935B-9FA1AB0392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1611" y="2284850"/>
            <a:ext cx="2561844" cy="38495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E4A5CAF-7623-4D89-91A6-C5A2326C16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510" y="2538876"/>
            <a:ext cx="6452638" cy="4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43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1005601" cy="5330947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Quản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lý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thông</a:t>
            </a:r>
            <a:r>
              <a:rPr lang="en-US" sz="2800" b="1" dirty="0">
                <a:latin typeface="Times New Roman"/>
                <a:cs typeface="Times New Roman"/>
              </a:rPr>
              <a:t> tin </a:t>
            </a:r>
            <a:r>
              <a:rPr lang="en-US" sz="2800" b="1" dirty="0" err="1">
                <a:latin typeface="Times New Roman"/>
                <a:cs typeface="Times New Roman"/>
              </a:rPr>
              <a:t>trụ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sở</a:t>
            </a:r>
            <a:r>
              <a:rPr lang="en-US" sz="2800" b="1" dirty="0">
                <a:latin typeface="Times New Roman"/>
                <a:cs typeface="Times New Roman"/>
              </a:rPr>
              <a:t>/ </a:t>
            </a:r>
            <a:r>
              <a:rPr lang="en-US" sz="2800" b="1" dirty="0" err="1">
                <a:latin typeface="Times New Roman"/>
                <a:cs typeface="Times New Roman"/>
              </a:rPr>
              <a:t>văn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phòng</a:t>
            </a:r>
            <a:r>
              <a:rPr lang="en-US" sz="2800" b="1" dirty="0">
                <a:latin typeface="Times New Roman"/>
                <a:cs typeface="Times New Roman"/>
              </a:rPr>
              <a:t>: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spc="-10" dirty="0" err="1">
                <a:latin typeface="Times New Roman"/>
                <a:cs typeface="Times New Roman"/>
              </a:rPr>
              <a:t>Vào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Quản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lý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nội</a:t>
            </a:r>
            <a:r>
              <a:rPr lang="en-US" sz="2800" spc="-10" dirty="0">
                <a:latin typeface="Times New Roman"/>
                <a:cs typeface="Times New Roman"/>
              </a:rPr>
              <a:t> dung &gt; </a:t>
            </a:r>
            <a:r>
              <a:rPr lang="en-US" sz="2800" spc="-10" dirty="0" err="1">
                <a:latin typeface="Times New Roman"/>
                <a:cs typeface="Times New Roman"/>
              </a:rPr>
              <a:t>Văn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phòng</a:t>
            </a:r>
            <a:r>
              <a:rPr lang="en-US" sz="2800" spc="-10" dirty="0">
                <a:latin typeface="Times New Roman"/>
                <a:cs typeface="Times New Roman"/>
              </a:rPr>
              <a:t> &gt; </a:t>
            </a:r>
            <a:r>
              <a:rPr lang="en-US" sz="2800" spc="-10" dirty="0" err="1">
                <a:latin typeface="Times New Roman"/>
                <a:cs typeface="Times New Roman"/>
              </a:rPr>
              <a:t>Hệ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thống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sẽ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hiển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thị</a:t>
            </a:r>
            <a:r>
              <a:rPr lang="en-US" sz="2800" spc="-10" dirty="0">
                <a:latin typeface="Times New Roman"/>
                <a:cs typeface="Times New Roman"/>
              </a:rPr>
              <a:t>:</a:t>
            </a: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36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38C7CAC-7338-46CA-BD1C-8AC361DC23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130107"/>
            <a:ext cx="9345336" cy="37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08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1005601" cy="5330947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Sửa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thông</a:t>
            </a:r>
            <a:r>
              <a:rPr lang="en-US" sz="2800" b="1" dirty="0">
                <a:latin typeface="Times New Roman"/>
                <a:cs typeface="Times New Roman"/>
              </a:rPr>
              <a:t> tin </a:t>
            </a:r>
            <a:r>
              <a:rPr lang="en-US" sz="2800" b="1" dirty="0" err="1">
                <a:latin typeface="Times New Roman"/>
                <a:cs typeface="Times New Roman"/>
              </a:rPr>
              <a:t>trụ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sở</a:t>
            </a:r>
            <a:r>
              <a:rPr lang="en-US" sz="2800" b="1" dirty="0">
                <a:latin typeface="Times New Roman"/>
                <a:cs typeface="Times New Roman"/>
              </a:rPr>
              <a:t>/ </a:t>
            </a:r>
            <a:r>
              <a:rPr lang="en-US" sz="2800" b="1" dirty="0" err="1">
                <a:latin typeface="Times New Roman"/>
                <a:cs typeface="Times New Roman"/>
              </a:rPr>
              <a:t>văn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phòng</a:t>
            </a:r>
            <a:r>
              <a:rPr lang="en-US" sz="2800" b="1" dirty="0">
                <a:latin typeface="Times New Roman"/>
                <a:cs typeface="Times New Roman"/>
              </a:rPr>
              <a:t>: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spc="-10" dirty="0" err="1">
                <a:latin typeface="Times New Roman"/>
                <a:cs typeface="Times New Roman"/>
              </a:rPr>
              <a:t>Vào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Quản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lý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nội</a:t>
            </a:r>
            <a:r>
              <a:rPr lang="en-US" sz="2800" spc="-10" dirty="0">
                <a:latin typeface="Times New Roman"/>
                <a:cs typeface="Times New Roman"/>
              </a:rPr>
              <a:t> dung &gt; </a:t>
            </a:r>
            <a:r>
              <a:rPr lang="en-US" sz="2800" spc="-10" dirty="0" err="1">
                <a:latin typeface="Times New Roman"/>
                <a:cs typeface="Times New Roman"/>
              </a:rPr>
              <a:t>Văn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phòng</a:t>
            </a:r>
            <a:r>
              <a:rPr lang="en-US" sz="2800" spc="-10" dirty="0">
                <a:latin typeface="Times New Roman"/>
                <a:cs typeface="Times New Roman"/>
              </a:rPr>
              <a:t> &gt; </a:t>
            </a:r>
            <a:r>
              <a:rPr lang="en-US" sz="2800" spc="-10" dirty="0" err="1">
                <a:latin typeface="Times New Roman"/>
                <a:cs typeface="Times New Roman"/>
              </a:rPr>
              <a:t>Chọn</a:t>
            </a:r>
            <a:r>
              <a:rPr lang="en-US" sz="2800" spc="-10" dirty="0">
                <a:latin typeface="Times New Roman"/>
                <a:cs typeface="Times New Roman"/>
              </a:rPr>
              <a:t> 1 </a:t>
            </a:r>
            <a:r>
              <a:rPr lang="en-US" sz="2800" spc="-10" dirty="0" err="1">
                <a:latin typeface="Times New Roman"/>
                <a:cs typeface="Times New Roman"/>
              </a:rPr>
              <a:t>địa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điểm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bất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kì</a:t>
            </a:r>
            <a:r>
              <a:rPr lang="en-US" sz="2800" spc="-10" dirty="0">
                <a:latin typeface="Times New Roman"/>
                <a:cs typeface="Times New Roman"/>
              </a:rPr>
              <a:t> &gt; </a:t>
            </a:r>
            <a:r>
              <a:rPr lang="en-US" sz="2800" spc="-10" dirty="0" err="1">
                <a:latin typeface="Times New Roman"/>
                <a:cs typeface="Times New Roman"/>
              </a:rPr>
              <a:t>Sửa</a:t>
            </a:r>
            <a:r>
              <a:rPr lang="en-US" sz="2800" spc="-10" dirty="0">
                <a:latin typeface="Times New Roman"/>
                <a:cs typeface="Times New Roman"/>
              </a:rPr>
              <a:t>:</a:t>
            </a: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37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240F929-6B50-4890-ABE2-8C1586497F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226448"/>
            <a:ext cx="10242958" cy="31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02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1005601" cy="5330947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Quản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lý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thông</a:t>
            </a:r>
            <a:r>
              <a:rPr lang="en-US" sz="2800" b="1" dirty="0">
                <a:latin typeface="Times New Roman"/>
                <a:cs typeface="Times New Roman"/>
              </a:rPr>
              <a:t> tin </a:t>
            </a:r>
            <a:r>
              <a:rPr lang="en-US" sz="2800" b="1" dirty="0" err="1">
                <a:latin typeface="Times New Roman"/>
                <a:cs typeface="Times New Roman"/>
              </a:rPr>
              <a:t>đăng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ký</a:t>
            </a:r>
            <a:r>
              <a:rPr lang="en-US" sz="2800" b="1" dirty="0">
                <a:latin typeface="Times New Roman"/>
                <a:cs typeface="Times New Roman"/>
              </a:rPr>
              <a:t>.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spc="-10" dirty="0" err="1">
                <a:latin typeface="Times New Roman"/>
                <a:cs typeface="Times New Roman"/>
              </a:rPr>
              <a:t>Vào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Quản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lý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nội</a:t>
            </a:r>
            <a:r>
              <a:rPr lang="en-US" sz="2800" spc="-10" dirty="0">
                <a:latin typeface="Times New Roman"/>
                <a:cs typeface="Times New Roman"/>
              </a:rPr>
              <a:t> dung &gt; </a:t>
            </a:r>
            <a:r>
              <a:rPr lang="en-US" sz="2800" spc="-10" dirty="0" err="1">
                <a:latin typeface="Times New Roman"/>
                <a:cs typeface="Times New Roman"/>
              </a:rPr>
              <a:t>Liên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hệ</a:t>
            </a:r>
            <a:r>
              <a:rPr lang="en-US" sz="2800" spc="-10" dirty="0">
                <a:latin typeface="Times New Roman"/>
                <a:cs typeface="Times New Roman"/>
              </a:rPr>
              <a:t> &gt; </a:t>
            </a:r>
            <a:r>
              <a:rPr lang="en-US" sz="2800" spc="-10" dirty="0" err="1">
                <a:latin typeface="Times New Roman"/>
                <a:cs typeface="Times New Roman"/>
              </a:rPr>
              <a:t>Hệ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thống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sẽ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hiển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thị</a:t>
            </a:r>
            <a:r>
              <a:rPr lang="en-US" sz="2800" spc="-10" dirty="0">
                <a:latin typeface="Times New Roman"/>
                <a:cs typeface="Times New Roman"/>
              </a:rPr>
              <a:t>:</a:t>
            </a: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38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DD46BF2-ED92-42A7-BD67-A4C2A8394D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210908"/>
            <a:ext cx="9102055" cy="40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58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VỀ ALBERTA VIỆT NAM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7893285" cy="149399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b="1" dirty="0">
                <a:latin typeface="Times New Roman"/>
                <a:cs typeface="Times New Roman"/>
              </a:rPr>
              <a:t>1.	</a:t>
            </a:r>
            <a:r>
              <a:rPr lang="en-US" sz="2800" b="1" spc="-5" dirty="0">
                <a:latin typeface="Times New Roman"/>
                <a:cs typeface="Times New Roman"/>
              </a:rPr>
              <a:t>Banner </a:t>
            </a:r>
            <a:r>
              <a:rPr lang="en-US" sz="2800" b="1" spc="-5" dirty="0" err="1">
                <a:latin typeface="Times New Roman"/>
                <a:cs typeface="Times New Roman"/>
              </a:rPr>
              <a:t>Giới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thiệu</a:t>
            </a:r>
            <a:r>
              <a:rPr lang="en-US" sz="2800" b="1" spc="-5" dirty="0">
                <a:latin typeface="Times New Roman"/>
                <a:cs typeface="Times New Roman"/>
              </a:rPr>
              <a:t> Alberta VN(KT: 1920x392)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Quản </a:t>
            </a:r>
            <a:r>
              <a:rPr sz="2800" spc="-5" dirty="0" err="1">
                <a:latin typeface="Times New Roman"/>
                <a:cs typeface="Times New Roman"/>
              </a:rPr>
              <a:t>lý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Banner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Banner </a:t>
            </a:r>
            <a:r>
              <a:rPr lang="en-US" sz="2800" spc="-5" dirty="0" err="1">
                <a:latin typeface="Times New Roman"/>
                <a:cs typeface="Times New Roman"/>
              </a:rPr>
              <a:t>trang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giới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thiệu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tại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bộ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lọc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Vị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trí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Tìm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kiếm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39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92A5D2E-37FA-416D-B2C0-4E0ABAA5CE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581716"/>
            <a:ext cx="7255038" cy="36490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492031-3C15-444E-8EAD-2947328020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6829" y="1297249"/>
            <a:ext cx="3146451" cy="44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5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-2341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1026447"/>
            <a:ext cx="10515600" cy="5830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3C38733A-67A0-4F80-8337-4F19A52D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4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54F0590-FF74-4861-B2D4-AB109FEA83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1237" y="1671285"/>
            <a:ext cx="8187655" cy="348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27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VỀ ALBERTA VIỆT NAM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846210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2</a:t>
            </a:r>
            <a:r>
              <a:rPr sz="2800" b="1" dirty="0">
                <a:latin typeface="Times New Roman"/>
                <a:cs typeface="Times New Roman"/>
              </a:rPr>
              <a:t>.	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thông</a:t>
            </a:r>
            <a:r>
              <a:rPr lang="en-US" sz="2800" b="1" spc="-5" dirty="0">
                <a:latin typeface="Times New Roman"/>
                <a:cs typeface="Times New Roman"/>
              </a:rPr>
              <a:t> tin Alberta </a:t>
            </a:r>
            <a:r>
              <a:rPr lang="en-US" sz="2800" b="1" spc="-5" dirty="0" err="1">
                <a:latin typeface="Times New Roman"/>
                <a:cs typeface="Times New Roman"/>
              </a:rPr>
              <a:t>Việt</a:t>
            </a:r>
            <a:r>
              <a:rPr lang="en-US" sz="2800" b="1" spc="-5" dirty="0">
                <a:latin typeface="Times New Roman"/>
                <a:cs typeface="Times New Roman"/>
              </a:rPr>
              <a:t> Nam.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Quản </a:t>
            </a:r>
            <a:r>
              <a:rPr sz="2800" spc="-5" dirty="0" err="1">
                <a:latin typeface="Times New Roman"/>
                <a:cs typeface="Times New Roman"/>
              </a:rPr>
              <a:t>lý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Về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chúng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tôi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bài</a:t>
            </a:r>
            <a:r>
              <a:rPr lang="en-US" sz="2800" spc="-5" dirty="0">
                <a:latin typeface="Times New Roman"/>
                <a:cs typeface="Times New Roman"/>
              </a:rPr>
              <a:t> Alberta </a:t>
            </a:r>
            <a:r>
              <a:rPr lang="en-US" sz="2800" spc="-5" dirty="0" err="1">
                <a:latin typeface="Times New Roman"/>
                <a:cs typeface="Times New Roman"/>
              </a:rPr>
              <a:t>Việt</a:t>
            </a:r>
            <a:r>
              <a:rPr lang="en-US" sz="2800" spc="-5" dirty="0">
                <a:latin typeface="Times New Roman"/>
                <a:cs typeface="Times New Roman"/>
              </a:rPr>
              <a:t> Nam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40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4F012E-87CF-460F-BBB6-D8DA4026F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206985"/>
            <a:ext cx="9074937" cy="457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92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VỀ ALBERTA VIỆT NAM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846210" cy="149399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3</a:t>
            </a:r>
            <a:r>
              <a:rPr sz="2800" b="1" dirty="0">
                <a:latin typeface="Times New Roman"/>
                <a:cs typeface="Times New Roman"/>
              </a:rPr>
              <a:t>.	</a:t>
            </a:r>
            <a:r>
              <a:rPr lang="en-US" sz="2800" b="1" spc="-5" dirty="0" err="1">
                <a:latin typeface="Times New Roman"/>
                <a:cs typeface="Times New Roman"/>
              </a:rPr>
              <a:t>Tầm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nhìn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Quản </a:t>
            </a:r>
            <a:r>
              <a:rPr sz="2800" spc="-5" dirty="0" err="1">
                <a:latin typeface="Times New Roman"/>
                <a:cs typeface="Times New Roman"/>
              </a:rPr>
              <a:t>lý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Boxpage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Giới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thiệu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Tầm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nhìn</a:t>
            </a:r>
            <a:r>
              <a:rPr lang="en-US" sz="2800" spc="-5" dirty="0">
                <a:latin typeface="Times New Roman"/>
                <a:cs typeface="Times New Roman"/>
              </a:rPr>
              <a:t> (click </a:t>
            </a:r>
            <a:r>
              <a:rPr lang="en-US" sz="2800" spc="-5" dirty="0" err="1">
                <a:latin typeface="Times New Roman"/>
                <a:cs typeface="Times New Roman"/>
              </a:rPr>
              <a:t>chuột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phải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):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41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A64D220-B27D-439B-B5AD-BADFE5A23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4" y="2691663"/>
            <a:ext cx="9840286" cy="25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61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VỀ ALBERTA VIỆT NAM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846210" cy="576183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4</a:t>
            </a:r>
            <a:r>
              <a:rPr sz="2800" b="1" dirty="0">
                <a:latin typeface="Times New Roman"/>
                <a:cs typeface="Times New Roman"/>
              </a:rPr>
              <a:t>.	</a:t>
            </a:r>
            <a:r>
              <a:rPr lang="en-US" sz="2800" b="1" spc="-5" dirty="0" err="1">
                <a:latin typeface="Times New Roman"/>
                <a:cs typeface="Times New Roman"/>
              </a:rPr>
              <a:t>Giá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trị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cốt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lõi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Quản </a:t>
            </a:r>
            <a:r>
              <a:rPr sz="2800" spc="-5" dirty="0" err="1">
                <a:latin typeface="Times New Roman"/>
                <a:cs typeface="Times New Roman"/>
              </a:rPr>
              <a:t>lý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Boxpage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Giới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thiệu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Giá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trị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cốt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lõi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lượng</a:t>
            </a:r>
            <a:r>
              <a:rPr lang="en-US" sz="2800" spc="-5" dirty="0">
                <a:latin typeface="Times New Roman"/>
                <a:cs typeface="Times New Roman"/>
              </a:rPr>
              <a:t> …</a:t>
            </a:r>
            <a:r>
              <a:rPr lang="en-US" sz="2800" spc="-5" dirty="0" err="1">
                <a:latin typeface="Times New Roman"/>
                <a:cs typeface="Times New Roman"/>
              </a:rPr>
              <a:t>chúng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tôi</a:t>
            </a:r>
            <a:r>
              <a:rPr lang="en-US" sz="2800" spc="-5" dirty="0">
                <a:latin typeface="Times New Roman"/>
                <a:cs typeface="Times New Roman"/>
              </a:rPr>
              <a:t> (click </a:t>
            </a:r>
            <a:r>
              <a:rPr lang="en-US" sz="2800" spc="-5" dirty="0" err="1">
                <a:latin typeface="Times New Roman"/>
                <a:cs typeface="Times New Roman"/>
              </a:rPr>
              <a:t>chuột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phải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):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>
                <a:latin typeface="Times New Roman"/>
                <a:cs typeface="Times New Roman"/>
              </a:rPr>
              <a:t>- </a:t>
            </a:r>
            <a:r>
              <a:rPr lang="en-US" sz="2800" spc="-5" dirty="0" err="1">
                <a:latin typeface="Times New Roman"/>
                <a:cs typeface="Times New Roman"/>
              </a:rPr>
              <a:t>Lợi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ích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của</a:t>
            </a:r>
            <a:r>
              <a:rPr lang="en-US" sz="2800" spc="-5" dirty="0">
                <a:latin typeface="Times New Roman"/>
                <a:cs typeface="Times New Roman"/>
              </a:rPr>
              <a:t> KH…, Chia </a:t>
            </a:r>
            <a:r>
              <a:rPr lang="en-US" sz="2800" spc="-5" dirty="0" err="1">
                <a:latin typeface="Times New Roman"/>
                <a:cs typeface="Times New Roman"/>
              </a:rPr>
              <a:t>sẻ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cộng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đồng</a:t>
            </a:r>
            <a:r>
              <a:rPr lang="en-US" sz="2800" spc="-5" dirty="0">
                <a:latin typeface="Times New Roman"/>
                <a:cs typeface="Times New Roman"/>
              </a:rPr>
              <a:t>…: </a:t>
            </a:r>
            <a:r>
              <a:rPr lang="en-US" sz="2800" spc="-5" dirty="0" err="1">
                <a:latin typeface="Times New Roman"/>
                <a:cs typeface="Times New Roman"/>
              </a:rPr>
              <a:t>Tương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tự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như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trên</a:t>
            </a:r>
            <a:r>
              <a:rPr lang="en-US" sz="2800" spc="-5" dirty="0">
                <a:latin typeface="Times New Roman"/>
                <a:cs typeface="Times New Roman"/>
              </a:rPr>
              <a:t>.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42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F71934-6836-4A4B-B5D1-A19280B17F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4" y="2505443"/>
            <a:ext cx="6509857" cy="331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626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TEXAS SINGAPORE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7893285" cy="149399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b="1" dirty="0">
                <a:latin typeface="Times New Roman"/>
                <a:cs typeface="Times New Roman"/>
              </a:rPr>
              <a:t>1.	</a:t>
            </a:r>
            <a:r>
              <a:rPr lang="en-US" sz="2800" b="1" spc="-5" dirty="0">
                <a:latin typeface="Times New Roman"/>
                <a:cs typeface="Times New Roman"/>
              </a:rPr>
              <a:t>Banner Texas Singapore (KT: 1920x392)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Quản </a:t>
            </a:r>
            <a:r>
              <a:rPr sz="2800" spc="-5" dirty="0" err="1">
                <a:latin typeface="Times New Roman"/>
                <a:cs typeface="Times New Roman"/>
              </a:rPr>
              <a:t>lý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Banner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Banner </a:t>
            </a:r>
            <a:r>
              <a:rPr lang="en-US" sz="2800" spc="-5" dirty="0" err="1">
                <a:latin typeface="Times New Roman"/>
                <a:cs typeface="Times New Roman"/>
              </a:rPr>
              <a:t>trang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giới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thiệu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tại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bộ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lọc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Vị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trí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Tìm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kiếm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43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92A5D2E-37FA-416D-B2C0-4E0ABAA5CE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581716"/>
            <a:ext cx="7255038" cy="36490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348DBF-BEAF-4B17-904E-EE315A262D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6829" y="820779"/>
            <a:ext cx="319087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70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TEXAS SINGAPORE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9894" y="1006678"/>
            <a:ext cx="10638524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>
                <a:latin typeface="Times New Roman"/>
                <a:cs typeface="Times New Roman"/>
              </a:rPr>
              <a:t> 2. 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thông</a:t>
            </a:r>
            <a:r>
              <a:rPr lang="en-US" sz="2800" b="1" spc="-5" dirty="0">
                <a:latin typeface="Times New Roman"/>
                <a:cs typeface="Times New Roman"/>
              </a:rPr>
              <a:t> tin Texas Singapore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10" dirty="0" err="1">
                <a:latin typeface="Times New Roman"/>
                <a:cs typeface="Times New Roman"/>
              </a:rPr>
              <a:t>Vào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Về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chúng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tôi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bài</a:t>
            </a:r>
            <a:r>
              <a:rPr lang="en-US" sz="2800" spc="-5" dirty="0">
                <a:latin typeface="Times New Roman"/>
                <a:cs typeface="Times New Roman"/>
              </a:rPr>
              <a:t> Texas Singapore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lang="en-US"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44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0E00094-CF2F-49F5-8A66-6B6F71B5A2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325326"/>
            <a:ext cx="8130216" cy="41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31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SẢN PHẨM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7457058" cy="149399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b="1" dirty="0">
                <a:latin typeface="Times New Roman"/>
                <a:cs typeface="Times New Roman"/>
              </a:rPr>
              <a:t>1.	</a:t>
            </a:r>
            <a:r>
              <a:rPr lang="en-US" sz="2800" b="1" spc="-5" dirty="0">
                <a:latin typeface="Times New Roman"/>
                <a:cs typeface="Times New Roman"/>
              </a:rPr>
              <a:t>Banner </a:t>
            </a:r>
            <a:r>
              <a:rPr lang="en-US" sz="2800" b="1" spc="-5" dirty="0" err="1">
                <a:latin typeface="Times New Roman"/>
                <a:cs typeface="Times New Roman"/>
              </a:rPr>
              <a:t>Sản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phẩm</a:t>
            </a:r>
            <a:r>
              <a:rPr lang="en-US" sz="2800" b="1" spc="-5" dirty="0">
                <a:latin typeface="Times New Roman"/>
                <a:cs typeface="Times New Roman"/>
              </a:rPr>
              <a:t> (KT: 1920x392)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Quản </a:t>
            </a:r>
            <a:r>
              <a:rPr sz="2800" spc="-5" dirty="0" err="1">
                <a:latin typeface="Times New Roman"/>
                <a:cs typeface="Times New Roman"/>
              </a:rPr>
              <a:t>lý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Banner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Banner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tại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bộ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lọc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vị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trí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Tìm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kiếm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45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321321D-D76E-42EE-AF93-8CAFE58461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507" y="2621279"/>
            <a:ext cx="6467912" cy="33241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5226E0-3603-44B1-8CB4-E96BCBC726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4523" y="483869"/>
            <a:ext cx="3834597" cy="332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40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SẢN PHẨM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821043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2. 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mục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sản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phẩm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46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3B96A38-7B8B-4EAC-9253-C0F2036764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219164"/>
            <a:ext cx="8271545" cy="402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27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SẢN PHẨM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821043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 err="1">
                <a:latin typeface="Times New Roman"/>
                <a:cs typeface="Times New Roman"/>
              </a:rPr>
              <a:t>Sửa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mục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sản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phẩm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47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5751602-1537-4777-A9EF-C5DBBA595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507" y="2240577"/>
            <a:ext cx="8347046" cy="393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55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SẢN PHẨM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821043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3. 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sách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sản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phẩm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Sản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phẩm</a:t>
            </a:r>
            <a:r>
              <a:rPr lang="en-US" sz="2800" spc="10" dirty="0">
                <a:latin typeface="Times New Roman"/>
                <a:cs typeface="Times New Roman"/>
              </a:rPr>
              <a:t> &gt; </a:t>
            </a:r>
            <a:r>
              <a:rPr lang="en-US" sz="2800" spc="10" dirty="0" err="1">
                <a:latin typeface="Times New Roman"/>
                <a:cs typeface="Times New Roman"/>
              </a:rPr>
              <a:t>Sản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phẩm</a:t>
            </a:r>
            <a:r>
              <a:rPr lang="en-US" sz="2800" spc="10" dirty="0">
                <a:latin typeface="Times New Roman"/>
                <a:cs typeface="Times New Roman"/>
              </a:rPr>
              <a:t> &gt; </a:t>
            </a:r>
            <a:r>
              <a:rPr lang="en-US" sz="2800" spc="10" dirty="0" err="1">
                <a:latin typeface="Times New Roman"/>
                <a:cs typeface="Times New Roman"/>
              </a:rPr>
              <a:t>Hệ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thống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sẽ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hiển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thị</a:t>
            </a:r>
            <a:r>
              <a:rPr lang="en-US" sz="2800" spc="10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48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A2AC36-14A4-483E-8020-0A37C4C2B1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136577"/>
            <a:ext cx="8095376" cy="377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39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SẢN PHẨM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821043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Sửa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thông</a:t>
            </a:r>
            <a:r>
              <a:rPr lang="en-US" sz="2800" b="1" dirty="0">
                <a:latin typeface="Times New Roman"/>
                <a:cs typeface="Times New Roman"/>
              </a:rPr>
              <a:t> tin </a:t>
            </a:r>
            <a:r>
              <a:rPr lang="en-US" sz="2800" b="1" spc="-5" dirty="0" err="1">
                <a:latin typeface="Times New Roman"/>
                <a:cs typeface="Times New Roman"/>
              </a:rPr>
              <a:t>sản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phẩm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Sản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phẩm</a:t>
            </a:r>
            <a:r>
              <a:rPr lang="en-US" sz="2800" spc="10" dirty="0">
                <a:latin typeface="Times New Roman"/>
                <a:cs typeface="Times New Roman"/>
              </a:rPr>
              <a:t> &gt; </a:t>
            </a:r>
            <a:r>
              <a:rPr lang="en-US" sz="2800" spc="10" dirty="0" err="1">
                <a:latin typeface="Times New Roman"/>
                <a:cs typeface="Times New Roman"/>
              </a:rPr>
              <a:t>Sản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phẩm</a:t>
            </a:r>
            <a:r>
              <a:rPr lang="en-US" sz="2800" spc="10" dirty="0">
                <a:latin typeface="Times New Roman"/>
                <a:cs typeface="Times New Roman"/>
              </a:rPr>
              <a:t> &gt; </a:t>
            </a:r>
            <a:r>
              <a:rPr lang="en-US" sz="2800" spc="10" dirty="0" err="1">
                <a:latin typeface="Times New Roman"/>
                <a:cs typeface="Times New Roman"/>
              </a:rPr>
              <a:t>Chọn</a:t>
            </a:r>
            <a:r>
              <a:rPr lang="en-US" sz="2800" spc="10" dirty="0">
                <a:latin typeface="Times New Roman"/>
                <a:cs typeface="Times New Roman"/>
              </a:rPr>
              <a:t> 1 </a:t>
            </a:r>
            <a:r>
              <a:rPr lang="en-US" sz="2800" spc="10" dirty="0" err="1">
                <a:latin typeface="Times New Roman"/>
                <a:cs typeface="Times New Roman"/>
              </a:rPr>
              <a:t>sản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phẩm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bất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kì</a:t>
            </a:r>
            <a:r>
              <a:rPr lang="en-US" sz="2800" spc="10" dirty="0">
                <a:latin typeface="Times New Roman"/>
                <a:cs typeface="Times New Roman"/>
              </a:rPr>
              <a:t> &gt; </a:t>
            </a:r>
            <a:r>
              <a:rPr lang="en-US" sz="2800" spc="10" dirty="0" err="1">
                <a:latin typeface="Times New Roman"/>
                <a:cs typeface="Times New Roman"/>
              </a:rPr>
              <a:t>Sửa</a:t>
            </a:r>
            <a:r>
              <a:rPr lang="en-US" sz="2800" spc="10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49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E9F7DA-1D1D-44B4-9204-B74E2EB29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702" y="2117247"/>
            <a:ext cx="8404330" cy="44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09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151162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8E569F49-FAB1-4179-8AE2-355B8BD4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5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0C3FE9-C489-4DE1-9776-F44D7C2CD1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1236" y="2243832"/>
            <a:ext cx="9521505" cy="39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93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SẢN PHẨM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821043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Sửa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thông</a:t>
            </a:r>
            <a:r>
              <a:rPr lang="en-US" sz="2800" b="1" dirty="0">
                <a:latin typeface="Times New Roman"/>
                <a:cs typeface="Times New Roman"/>
              </a:rPr>
              <a:t> tin </a:t>
            </a:r>
            <a:r>
              <a:rPr lang="en-US" sz="2800" b="1" spc="-5" dirty="0" err="1">
                <a:latin typeface="Times New Roman"/>
                <a:cs typeface="Times New Roman"/>
              </a:rPr>
              <a:t>sản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phẩm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Sản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phẩm</a:t>
            </a:r>
            <a:r>
              <a:rPr lang="en-US" sz="2800" spc="10" dirty="0">
                <a:latin typeface="Times New Roman"/>
                <a:cs typeface="Times New Roman"/>
              </a:rPr>
              <a:t> &gt; </a:t>
            </a:r>
            <a:r>
              <a:rPr lang="en-US" sz="2800" spc="10" dirty="0" err="1">
                <a:latin typeface="Times New Roman"/>
                <a:cs typeface="Times New Roman"/>
              </a:rPr>
              <a:t>Sản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phẩm</a:t>
            </a:r>
            <a:r>
              <a:rPr lang="en-US" sz="2800" spc="10" dirty="0">
                <a:latin typeface="Times New Roman"/>
                <a:cs typeface="Times New Roman"/>
              </a:rPr>
              <a:t> &gt; </a:t>
            </a:r>
            <a:r>
              <a:rPr lang="en-US" sz="2800" spc="10" dirty="0" err="1">
                <a:latin typeface="Times New Roman"/>
                <a:cs typeface="Times New Roman"/>
              </a:rPr>
              <a:t>Chọn</a:t>
            </a:r>
            <a:r>
              <a:rPr lang="en-US" sz="2800" spc="10" dirty="0">
                <a:latin typeface="Times New Roman"/>
                <a:cs typeface="Times New Roman"/>
              </a:rPr>
              <a:t> 1 </a:t>
            </a:r>
            <a:r>
              <a:rPr lang="en-US" sz="2800" spc="10" dirty="0" err="1">
                <a:latin typeface="Times New Roman"/>
                <a:cs typeface="Times New Roman"/>
              </a:rPr>
              <a:t>sản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phẩm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bất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spc="10" dirty="0" err="1">
                <a:latin typeface="Times New Roman"/>
                <a:cs typeface="Times New Roman"/>
              </a:rPr>
              <a:t>kì</a:t>
            </a:r>
            <a:r>
              <a:rPr lang="en-US" sz="2800" spc="10" dirty="0">
                <a:latin typeface="Times New Roman"/>
                <a:cs typeface="Times New Roman"/>
              </a:rPr>
              <a:t> &gt; </a:t>
            </a:r>
            <a:r>
              <a:rPr lang="en-US" sz="2800" spc="10" dirty="0" err="1">
                <a:latin typeface="Times New Roman"/>
                <a:cs typeface="Times New Roman"/>
              </a:rPr>
              <a:t>Sửa</a:t>
            </a:r>
            <a:r>
              <a:rPr lang="en-US" sz="2800" spc="10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50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CFF69E-6A56-4B0C-9043-C09B38F1C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236263"/>
            <a:ext cx="8187655" cy="436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989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DỊCH VỤ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7205388" cy="192488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b="1" dirty="0">
                <a:latin typeface="Times New Roman"/>
                <a:cs typeface="Times New Roman"/>
              </a:rPr>
              <a:t>1.	</a:t>
            </a:r>
            <a:r>
              <a:rPr lang="en-US" sz="2800" b="1" spc="-5" dirty="0">
                <a:latin typeface="Times New Roman"/>
                <a:cs typeface="Times New Roman"/>
              </a:rPr>
              <a:t>Banner </a:t>
            </a:r>
            <a:r>
              <a:rPr lang="en-US" sz="2800" b="1" spc="-5" dirty="0" err="1">
                <a:latin typeface="Times New Roman"/>
                <a:cs typeface="Times New Roman"/>
              </a:rPr>
              <a:t>Dự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án</a:t>
            </a:r>
            <a:r>
              <a:rPr lang="en-US" sz="2800" b="1" spc="-5" dirty="0">
                <a:latin typeface="Times New Roman"/>
                <a:cs typeface="Times New Roman"/>
              </a:rPr>
              <a:t> (KT: 1920x392)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Quản </a:t>
            </a:r>
            <a:r>
              <a:rPr sz="2800" spc="-5" dirty="0" err="1">
                <a:latin typeface="Times New Roman"/>
                <a:cs typeface="Times New Roman"/>
              </a:rPr>
              <a:t>lý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Banner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Banner Trang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tại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bộ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lọc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vị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trí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Tìm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kiếm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51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7FB0C63-93A9-4F1E-B926-699DF0AABD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208" y="3040379"/>
            <a:ext cx="6342597" cy="32940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989304-EBDC-41D8-85C8-98616FB959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0834" y="448212"/>
            <a:ext cx="4064523" cy="274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45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DỊCH VỤ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10521950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2. 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mục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dịch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vụ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52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168FFA-C6F3-4575-8AFF-E9DE6B6C1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5" y="2204215"/>
            <a:ext cx="9932565" cy="35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194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DỊCH VỤ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10521950" cy="149399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Sửa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mục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dịch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vụ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53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1F43B42-B2B2-410D-B43F-F273826401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5" y="2606039"/>
            <a:ext cx="9471171" cy="36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292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DỊCH VỤ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10521950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3. 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sách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dịch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vụ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54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B5ED88-4D6D-4154-9792-8BF72D9979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5" y="2123345"/>
            <a:ext cx="9202723" cy="40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957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DỊCH VỤ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10521950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Thêm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mới</a:t>
            </a:r>
            <a:r>
              <a:rPr lang="en-US" sz="2800" b="1" dirty="0">
                <a:latin typeface="Times New Roman"/>
                <a:cs typeface="Times New Roman"/>
              </a:rPr>
              <a:t>/ </a:t>
            </a:r>
            <a:r>
              <a:rPr lang="en-US" sz="2800" b="1" spc="-5" dirty="0" err="1">
                <a:latin typeface="Times New Roman"/>
                <a:cs typeface="Times New Roman"/>
              </a:rPr>
              <a:t>Sửa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dịch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vụ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55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CAD8248-4EBF-4305-9F39-241C8E530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5" y="2081004"/>
            <a:ext cx="9085277" cy="429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42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DỊCH VỤ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10521950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 err="1">
                <a:latin typeface="Times New Roman"/>
                <a:cs typeface="Times New Roman"/>
              </a:rPr>
              <a:t>Thêm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mới</a:t>
            </a:r>
            <a:r>
              <a:rPr lang="en-US" sz="2800" b="1" dirty="0">
                <a:latin typeface="Times New Roman"/>
                <a:cs typeface="Times New Roman"/>
              </a:rPr>
              <a:t>/ </a:t>
            </a:r>
            <a:r>
              <a:rPr lang="en-US" sz="2800" b="1" spc="-5" dirty="0" err="1">
                <a:latin typeface="Times New Roman"/>
                <a:cs typeface="Times New Roman"/>
              </a:rPr>
              <a:t>Sửa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dịch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vụ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dịch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vụ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56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CAD8248-4EBF-4305-9F39-241C8E530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5" y="2081004"/>
            <a:ext cx="9085277" cy="429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4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QUY ĐỔI SẢN PHẨM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7205388" cy="192488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b="1" dirty="0">
                <a:latin typeface="Times New Roman"/>
                <a:cs typeface="Times New Roman"/>
              </a:rPr>
              <a:t>1.	</a:t>
            </a:r>
            <a:r>
              <a:rPr lang="en-US" sz="2800" b="1" spc="-5" dirty="0">
                <a:latin typeface="Times New Roman"/>
                <a:cs typeface="Times New Roman"/>
              </a:rPr>
              <a:t>Banner </a:t>
            </a:r>
            <a:r>
              <a:rPr lang="en-US" sz="2800" b="1" spc="-5" dirty="0" err="1">
                <a:latin typeface="Times New Roman"/>
                <a:cs typeface="Times New Roman"/>
              </a:rPr>
              <a:t>Quy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đổi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sản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phẩm</a:t>
            </a:r>
            <a:r>
              <a:rPr lang="en-US" sz="2800" b="1" spc="-5" dirty="0">
                <a:latin typeface="Times New Roman"/>
                <a:cs typeface="Times New Roman"/>
              </a:rPr>
              <a:t> (KT: 1920x392)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Quản </a:t>
            </a:r>
            <a:r>
              <a:rPr sz="2800" spc="-5" dirty="0" err="1">
                <a:latin typeface="Times New Roman"/>
                <a:cs typeface="Times New Roman"/>
              </a:rPr>
              <a:t>lý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Banner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Banner Trang </a:t>
            </a:r>
            <a:r>
              <a:rPr lang="en-US" sz="2800" spc="-5" dirty="0" err="1">
                <a:latin typeface="Times New Roman"/>
                <a:cs typeface="Times New Roman"/>
              </a:rPr>
              <a:t>Quy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đổi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tại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bộ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lọc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vị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trí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Tìm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kiếm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57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57D9BD3-A866-4540-9E52-709FDCAAC4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4" y="2965703"/>
            <a:ext cx="6895751" cy="3617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1B40401-AD1C-4B62-9F8C-B5DA86FE2D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2226" y="1026471"/>
            <a:ext cx="34194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536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QUY ĐỔI SẢN PHẨM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888155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2</a:t>
            </a:r>
            <a:r>
              <a:rPr sz="2800" b="1" dirty="0">
                <a:latin typeface="Times New Roman"/>
                <a:cs typeface="Times New Roman"/>
              </a:rPr>
              <a:t>.	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sách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tên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hãng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dầu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Hãng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dầu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58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8D308AC-CBEC-4D58-A2C2-28E1DAF62A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040959"/>
            <a:ext cx="9286613" cy="43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137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QUY ĐỔI SẢN PHẨM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0888155" cy="10631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3</a:t>
            </a:r>
            <a:r>
              <a:rPr sz="2800" b="1" dirty="0">
                <a:latin typeface="Times New Roman"/>
                <a:cs typeface="Times New Roman"/>
              </a:rPr>
              <a:t>.	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sách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tên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dầu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Vào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phẩm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Hãng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dầu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hãng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dầu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59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A750FC-A33A-47EA-818D-BF4D55DE7F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4" y="2125045"/>
            <a:ext cx="9001387" cy="437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69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151162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7B4C06A0-C89E-45C9-B810-A31A452F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6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9A50F82-0310-4724-BE4F-5CD0A6DD16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1815" y="2205992"/>
            <a:ext cx="8850385" cy="35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9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TIN TỨC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6" y="824430"/>
            <a:ext cx="7368284" cy="949618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>
                <a:latin typeface="Times New Roman"/>
                <a:cs typeface="Times New Roman"/>
              </a:rPr>
              <a:t>1. Banner Tin </a:t>
            </a:r>
            <a:r>
              <a:rPr lang="en-US" sz="2800" b="1" spc="-5" dirty="0" err="1">
                <a:latin typeface="Times New Roman"/>
                <a:cs typeface="Times New Roman"/>
              </a:rPr>
              <a:t>tức</a:t>
            </a:r>
            <a:r>
              <a:rPr lang="en-US" sz="2800" b="1" spc="-5" dirty="0">
                <a:latin typeface="Times New Roman"/>
                <a:cs typeface="Times New Roman"/>
              </a:rPr>
              <a:t> (KT: 1920x392)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Banner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Banner tin </a:t>
            </a:r>
            <a:r>
              <a:rPr lang="en-US" sz="2800" spc="-5" dirty="0" err="1">
                <a:latin typeface="Times New Roman"/>
                <a:cs typeface="Times New Roman"/>
              </a:rPr>
              <a:t>tức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lọc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vị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trí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Tìm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kiếm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60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382B7A5-6CE5-4538-BA62-A1B68D3B0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6" y="2606039"/>
            <a:ext cx="7368284" cy="35837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19C6CD2-8189-47E6-AB61-B1C9931269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1477" y="853414"/>
            <a:ext cx="3559761" cy="39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590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TIN TỨC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6" y="824430"/>
            <a:ext cx="10872214" cy="959878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>
                <a:latin typeface="Times New Roman"/>
                <a:cs typeface="Times New Roman"/>
              </a:rPr>
              <a:t>2. 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mục</a:t>
            </a:r>
            <a:r>
              <a:rPr lang="en-US" sz="2800" b="1" spc="-5" dirty="0">
                <a:latin typeface="Times New Roman"/>
                <a:cs typeface="Times New Roman"/>
              </a:rPr>
              <a:t> tin </a:t>
            </a:r>
            <a:r>
              <a:rPr lang="en-US" sz="2800" b="1" spc="-5" dirty="0" err="1">
                <a:latin typeface="Times New Roman"/>
                <a:cs typeface="Times New Roman"/>
              </a:rPr>
              <a:t>tức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tin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61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DBB8A01-A827-4474-99AC-BFD6DB61D2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7" y="2109231"/>
            <a:ext cx="10096919" cy="339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987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TIN TỨC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6" y="824430"/>
            <a:ext cx="10872214" cy="959878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 err="1">
                <a:latin typeface="Times New Roman"/>
                <a:cs typeface="Times New Roman"/>
              </a:rPr>
              <a:t>Thêm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mới</a:t>
            </a:r>
            <a:r>
              <a:rPr lang="en-US" sz="2800" b="1" spc="-5" dirty="0">
                <a:latin typeface="Times New Roman"/>
                <a:cs typeface="Times New Roman"/>
              </a:rPr>
              <a:t>/ </a:t>
            </a:r>
            <a:r>
              <a:rPr lang="en-US" sz="2800" b="1" spc="-5" dirty="0" err="1">
                <a:latin typeface="Times New Roman"/>
                <a:cs typeface="Times New Roman"/>
              </a:rPr>
              <a:t>Sửa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mục</a:t>
            </a:r>
            <a:r>
              <a:rPr lang="en-US" sz="2800" b="1" spc="-5" dirty="0">
                <a:latin typeface="Times New Roman"/>
                <a:cs typeface="Times New Roman"/>
              </a:rPr>
              <a:t> tin </a:t>
            </a:r>
            <a:r>
              <a:rPr lang="en-US" sz="2800" b="1" spc="-5" dirty="0" err="1">
                <a:latin typeface="Times New Roman"/>
                <a:cs typeface="Times New Roman"/>
              </a:rPr>
              <a:t>tức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tin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62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2C92225-A583-4ECE-AAB1-27293280DA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7" y="2036912"/>
            <a:ext cx="9479560" cy="440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867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TIN TỨC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6" y="824430"/>
            <a:ext cx="10872214" cy="959878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>
                <a:latin typeface="Times New Roman"/>
                <a:cs typeface="Times New Roman"/>
              </a:rPr>
              <a:t>3. 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sách</a:t>
            </a:r>
            <a:r>
              <a:rPr lang="en-US" sz="2800" b="1" spc="-5" dirty="0">
                <a:latin typeface="Times New Roman"/>
                <a:cs typeface="Times New Roman"/>
              </a:rPr>
              <a:t> tin </a:t>
            </a:r>
            <a:r>
              <a:rPr lang="en-US" sz="2800" b="1" spc="-5" dirty="0" err="1">
                <a:latin typeface="Times New Roman"/>
                <a:cs typeface="Times New Roman"/>
              </a:rPr>
              <a:t>tức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tin </a:t>
            </a:r>
            <a:r>
              <a:rPr lang="en-US" sz="2800" spc="-5" dirty="0" err="1">
                <a:latin typeface="Times New Roman"/>
                <a:cs typeface="Times New Roman"/>
              </a:rPr>
              <a:t>bài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63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C15CEC-B6BF-4749-B3B3-C951AFE679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7" y="2176015"/>
            <a:ext cx="8447714" cy="41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136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TIN TỨC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6" y="824430"/>
            <a:ext cx="10872214" cy="959878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 err="1">
                <a:latin typeface="Times New Roman"/>
                <a:cs typeface="Times New Roman"/>
              </a:rPr>
              <a:t>Thêm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mới</a:t>
            </a:r>
            <a:r>
              <a:rPr lang="en-US" sz="2800" b="1" spc="-5" dirty="0">
                <a:latin typeface="Times New Roman"/>
                <a:cs typeface="Times New Roman"/>
              </a:rPr>
              <a:t>/ </a:t>
            </a:r>
            <a:r>
              <a:rPr lang="en-US" sz="2800" b="1" spc="-5" dirty="0" err="1">
                <a:latin typeface="Times New Roman"/>
                <a:cs typeface="Times New Roman"/>
              </a:rPr>
              <a:t>Sửa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bài</a:t>
            </a:r>
            <a:r>
              <a:rPr lang="en-US" sz="2800" b="1" spc="-5" dirty="0">
                <a:latin typeface="Times New Roman"/>
                <a:cs typeface="Times New Roman"/>
              </a:rPr>
              <a:t> tin </a:t>
            </a:r>
            <a:r>
              <a:rPr lang="en-US" sz="2800" b="1" spc="-5" dirty="0" err="1">
                <a:latin typeface="Times New Roman"/>
                <a:cs typeface="Times New Roman"/>
              </a:rPr>
              <a:t>tức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tin </a:t>
            </a:r>
            <a:r>
              <a:rPr lang="en-US" sz="2800" spc="-5" dirty="0" err="1">
                <a:latin typeface="Times New Roman"/>
                <a:cs typeface="Times New Roman"/>
              </a:rPr>
              <a:t>bài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bài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64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AB75E28-D66B-4F54-A53A-8B365571BF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7" y="2089825"/>
            <a:ext cx="9152389" cy="44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909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TIN TỨC 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10762319" cy="67262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0" indent="0"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Add media 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Insert.</a:t>
            </a: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65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183F03C-27C2-4337-BB81-6314E84EE8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6" y="2496979"/>
            <a:ext cx="8288323" cy="385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384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TIN TỨC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10762319" cy="9393597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0" indent="0"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66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730E290-544C-4FC1-9B8A-53ABA73223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5107" y="1458113"/>
            <a:ext cx="333375" cy="3209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258FA2-89EC-4742-A97F-FD8B410D48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5625" y="1854537"/>
            <a:ext cx="352425" cy="361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F986E4-BF5F-44EC-808D-76BA29BF03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990" y="2701108"/>
            <a:ext cx="46005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379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THƯ VIỆN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6" y="824430"/>
            <a:ext cx="7574502" cy="949618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>
                <a:latin typeface="Times New Roman"/>
                <a:cs typeface="Times New Roman"/>
              </a:rPr>
              <a:t>1. Banner </a:t>
            </a:r>
            <a:r>
              <a:rPr lang="en-US" sz="2800" b="1" spc="-5" dirty="0" err="1">
                <a:latin typeface="Times New Roman"/>
                <a:cs typeface="Times New Roman"/>
              </a:rPr>
              <a:t>Thư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viện</a:t>
            </a:r>
            <a:r>
              <a:rPr lang="en-US" sz="2800" b="1" spc="-5" dirty="0">
                <a:latin typeface="Times New Roman"/>
                <a:cs typeface="Times New Roman"/>
              </a:rPr>
              <a:t> (KT: 1920x392)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Banner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Banner </a:t>
            </a:r>
            <a:r>
              <a:rPr lang="en-US" sz="2800" spc="-5" dirty="0" err="1">
                <a:latin typeface="Times New Roman"/>
                <a:cs typeface="Times New Roman"/>
              </a:rPr>
              <a:t>trang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thư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viện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lọc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vị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trí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Tìm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kiếm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67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6285D3-AD8F-48A5-B7FB-680FA24E0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97" y="2557657"/>
            <a:ext cx="7501039" cy="36051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8363DC-C413-4CF7-A453-C6F48DBE7B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0600" y="335566"/>
            <a:ext cx="3398520" cy="53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687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THƯ VIỆN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10872215" cy="586442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>
                <a:latin typeface="Times New Roman"/>
                <a:cs typeface="Times New Roman"/>
              </a:rPr>
              <a:t>2. 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mục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thư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viện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Thư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viện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thư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viện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68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B2A39DA-E6D6-4D86-B033-4D71C52501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5" y="2123370"/>
            <a:ext cx="10436606" cy="345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546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THƯ VIỆN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10872215" cy="586442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 err="1">
                <a:latin typeface="Times New Roman"/>
                <a:cs typeface="Times New Roman"/>
              </a:rPr>
              <a:t>Thêm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mới</a:t>
            </a:r>
            <a:r>
              <a:rPr lang="en-US" sz="2800" b="1" spc="-5" dirty="0">
                <a:latin typeface="Times New Roman"/>
                <a:cs typeface="Times New Roman"/>
              </a:rPr>
              <a:t>/ </a:t>
            </a:r>
            <a:r>
              <a:rPr lang="en-US" sz="2800" b="1" spc="-5" dirty="0" err="1">
                <a:latin typeface="Times New Roman"/>
                <a:cs typeface="Times New Roman"/>
              </a:rPr>
              <a:t>Sửa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mục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thư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viện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Thư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viện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thư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viện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</a:t>
            </a:r>
            <a:r>
              <a:rPr lang="en-US" sz="2800" spc="-5" dirty="0" err="1">
                <a:latin typeface="Times New Roman"/>
                <a:cs typeface="Times New Roman"/>
              </a:rPr>
              <a:t>danh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mục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69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0980B2F-B7D8-4D7D-AFC6-55132765AD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5" y="2095757"/>
            <a:ext cx="10091956" cy="385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42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381189"/>
            <a:ext cx="10515600" cy="5481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FDAC4B-CE23-4E1F-9523-3C9EEE0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7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3BE52F0-7B9E-41F4-901E-DF5D41A001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2847" y="1606984"/>
            <a:ext cx="8716161" cy="458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85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THƯ VIỆN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10872215" cy="586442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>
                <a:latin typeface="Times New Roman"/>
                <a:cs typeface="Times New Roman"/>
              </a:rPr>
              <a:t>3. 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danh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sách</a:t>
            </a:r>
            <a:r>
              <a:rPr lang="en-US" sz="2800" b="1" spc="-5" dirty="0">
                <a:latin typeface="Times New Roman"/>
                <a:cs typeface="Times New Roman"/>
              </a:rPr>
              <a:t> tin </a:t>
            </a:r>
            <a:r>
              <a:rPr lang="en-US" sz="2800" b="1" spc="-5" dirty="0" err="1">
                <a:latin typeface="Times New Roman"/>
                <a:cs typeface="Times New Roman"/>
              </a:rPr>
              <a:t>bài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thư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viện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Thư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viện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Thư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viện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70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91F0BA-90CE-4C1F-AEF3-C43CABFB6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5" y="2134428"/>
            <a:ext cx="9068499" cy="43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765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THƯ VIỆN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5" y="824430"/>
            <a:ext cx="10872215" cy="586442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 err="1">
                <a:latin typeface="Times New Roman"/>
                <a:cs typeface="Times New Roman"/>
              </a:rPr>
              <a:t>Thêm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mới</a:t>
            </a:r>
            <a:r>
              <a:rPr lang="en-US" sz="2800" b="1" spc="-5" dirty="0">
                <a:latin typeface="Times New Roman"/>
                <a:cs typeface="Times New Roman"/>
              </a:rPr>
              <a:t>/ </a:t>
            </a:r>
            <a:r>
              <a:rPr lang="en-US" sz="2800" b="1" spc="-5" dirty="0" err="1">
                <a:latin typeface="Times New Roman"/>
                <a:cs typeface="Times New Roman"/>
              </a:rPr>
              <a:t>Sửa</a:t>
            </a:r>
            <a:r>
              <a:rPr lang="en-US" sz="2800" b="1" spc="-5" dirty="0">
                <a:latin typeface="Times New Roman"/>
                <a:cs typeface="Times New Roman"/>
              </a:rPr>
              <a:t> tin </a:t>
            </a:r>
            <a:r>
              <a:rPr lang="en-US" sz="2800" b="1" spc="-5" dirty="0" err="1">
                <a:latin typeface="Times New Roman"/>
                <a:cs typeface="Times New Roman"/>
              </a:rPr>
              <a:t>bài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thư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viện</a:t>
            </a:r>
            <a:r>
              <a:rPr lang="en-US" sz="2800" b="1" spc="-5" dirty="0">
                <a:latin typeface="Times New Roman"/>
                <a:cs typeface="Times New Roman"/>
              </a:rPr>
              <a:t>.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Thư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viện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Thư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viện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1 tin </a:t>
            </a:r>
            <a:r>
              <a:rPr lang="en-US" sz="2800" spc="-5" dirty="0" err="1">
                <a:latin typeface="Times New Roman"/>
                <a:cs typeface="Times New Roman"/>
              </a:rPr>
              <a:t>bài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thư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viện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kì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71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820E74C-4013-4752-BC69-FD6818CA1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5" y="2143238"/>
            <a:ext cx="9127222" cy="427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754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LIÊN HỆ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6" y="824430"/>
            <a:ext cx="7687054" cy="949618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>
                <a:latin typeface="Times New Roman"/>
                <a:cs typeface="Times New Roman"/>
              </a:rPr>
              <a:t>1. Banner </a:t>
            </a:r>
            <a:r>
              <a:rPr lang="en-US" sz="2800" b="1" spc="-5" dirty="0" err="1">
                <a:latin typeface="Times New Roman"/>
                <a:cs typeface="Times New Roman"/>
              </a:rPr>
              <a:t>Liên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hệ</a:t>
            </a:r>
            <a:r>
              <a:rPr lang="en-US" sz="2800" b="1" spc="-5" dirty="0">
                <a:latin typeface="Times New Roman"/>
                <a:cs typeface="Times New Roman"/>
              </a:rPr>
              <a:t> (KT: 1920x392)</a:t>
            </a: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Quản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nội</a:t>
            </a:r>
            <a:r>
              <a:rPr lang="en-US" sz="2800" spc="-5" dirty="0">
                <a:latin typeface="Times New Roman"/>
                <a:cs typeface="Times New Roman"/>
              </a:rPr>
              <a:t> dung &gt; Banner &gt;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Banner </a:t>
            </a:r>
            <a:r>
              <a:rPr lang="en-US" sz="2800" spc="-5" dirty="0" err="1">
                <a:latin typeface="Times New Roman"/>
                <a:cs typeface="Times New Roman"/>
              </a:rPr>
              <a:t>Liên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tại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bộ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lọc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Chọn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vị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trí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Tìm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kiếm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Sửa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72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814B443-8496-4817-B34D-0CB7F9BB2C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546" y="2556562"/>
            <a:ext cx="7481300" cy="363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927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LIÊN HỆ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4" y="824430"/>
            <a:ext cx="11005601" cy="576183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2. </a:t>
            </a:r>
            <a:r>
              <a:rPr lang="en-US" sz="2800" b="1" dirty="0" err="1">
                <a:latin typeface="Times New Roman"/>
                <a:cs typeface="Times New Roman"/>
              </a:rPr>
              <a:t>Quản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lý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thông</a:t>
            </a:r>
            <a:r>
              <a:rPr lang="en-US" sz="2800" b="1" dirty="0">
                <a:latin typeface="Times New Roman"/>
                <a:cs typeface="Times New Roman"/>
              </a:rPr>
              <a:t> tin Alberta: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lang="en-US" sz="2800" spc="-10" dirty="0" err="1">
                <a:latin typeface="Times New Roman"/>
                <a:cs typeface="Times New Roman"/>
              </a:rPr>
              <a:t>Vào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Hệ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thống</a:t>
            </a:r>
            <a:r>
              <a:rPr lang="en-US" sz="2800" spc="-10" dirty="0">
                <a:latin typeface="Times New Roman"/>
                <a:cs typeface="Times New Roman"/>
              </a:rPr>
              <a:t> &gt; </a:t>
            </a:r>
            <a:r>
              <a:rPr lang="en-US" sz="2800" spc="-10" dirty="0" err="1">
                <a:latin typeface="Times New Roman"/>
                <a:cs typeface="Times New Roman"/>
              </a:rPr>
              <a:t>Cấu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hình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chung</a:t>
            </a:r>
            <a:r>
              <a:rPr lang="en-US" sz="2800" spc="-10" dirty="0">
                <a:latin typeface="Times New Roman"/>
                <a:cs typeface="Times New Roman"/>
              </a:rPr>
              <a:t> &gt; </a:t>
            </a:r>
            <a:r>
              <a:rPr lang="en-US" sz="2800" spc="-10" dirty="0" err="1">
                <a:latin typeface="Times New Roman"/>
                <a:cs typeface="Times New Roman"/>
              </a:rPr>
              <a:t>Chỉnh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sửa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thông</a:t>
            </a:r>
            <a:r>
              <a:rPr lang="en-US" sz="2800" spc="-10" dirty="0">
                <a:latin typeface="Times New Roman"/>
                <a:cs typeface="Times New Roman"/>
              </a:rPr>
              <a:t> tin </a:t>
            </a:r>
            <a:r>
              <a:rPr lang="en-US" sz="2800" spc="-10" dirty="0" err="1">
                <a:latin typeface="Times New Roman"/>
                <a:cs typeface="Times New Roman"/>
              </a:rPr>
              <a:t>tại</a:t>
            </a:r>
            <a:r>
              <a:rPr lang="en-US" sz="2800" spc="-10" dirty="0">
                <a:latin typeface="Times New Roman"/>
                <a:cs typeface="Times New Roman"/>
              </a:rPr>
              <a:t> tab Website &amp; </a:t>
            </a:r>
            <a:r>
              <a:rPr lang="en-US" sz="2800" spc="-10" dirty="0" err="1">
                <a:latin typeface="Times New Roman"/>
                <a:cs typeface="Times New Roman"/>
              </a:rPr>
              <a:t>Liên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hệ</a:t>
            </a:r>
            <a:r>
              <a:rPr lang="en-US" sz="2800" spc="-10" dirty="0">
                <a:latin typeface="Times New Roman"/>
                <a:cs typeface="Times New Roman"/>
              </a:rPr>
              <a:t>, </a:t>
            </a:r>
            <a:r>
              <a:rPr lang="en-US" sz="2800" spc="-10" dirty="0" err="1">
                <a:latin typeface="Times New Roman"/>
                <a:cs typeface="Times New Roman"/>
              </a:rPr>
              <a:t>Mạng</a:t>
            </a:r>
            <a:r>
              <a:rPr lang="en-US" sz="2800" spc="-10" dirty="0">
                <a:latin typeface="Times New Roman"/>
                <a:cs typeface="Times New Roman"/>
              </a:rPr>
              <a:t> XH:</a:t>
            </a: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73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5A96777-7C41-48BE-8E93-0872FA90EF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2795" y="2314983"/>
            <a:ext cx="1995853" cy="38495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0979B09-AA98-42CF-935B-9FA1AB0392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1611" y="2284850"/>
            <a:ext cx="2561844" cy="38495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E4A5CAF-7623-4D89-91A6-C5A2326C16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510" y="2538876"/>
            <a:ext cx="6452638" cy="4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471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894" y="25760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LIÊN HỆ</a:t>
            </a:r>
            <a:endParaRPr sz="36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23546" y="824430"/>
            <a:ext cx="10872214" cy="4797467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b="1" spc="-5" dirty="0">
                <a:latin typeface="Times New Roman"/>
                <a:cs typeface="Times New Roman"/>
              </a:rPr>
              <a:t>3. </a:t>
            </a:r>
            <a:r>
              <a:rPr lang="en-US" sz="2800" b="1" spc="-5" dirty="0" err="1">
                <a:latin typeface="Times New Roman"/>
                <a:cs typeface="Times New Roman"/>
              </a:rPr>
              <a:t>Quản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lý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thông</a:t>
            </a:r>
            <a:r>
              <a:rPr lang="en-US" sz="2800" b="1" spc="-5" dirty="0">
                <a:latin typeface="Times New Roman"/>
                <a:cs typeface="Times New Roman"/>
              </a:rPr>
              <a:t> tin </a:t>
            </a:r>
            <a:r>
              <a:rPr lang="en-US" sz="2800" b="1" spc="-5" dirty="0" err="1">
                <a:latin typeface="Times New Roman"/>
                <a:cs typeface="Times New Roman"/>
              </a:rPr>
              <a:t>liên</a:t>
            </a:r>
            <a:r>
              <a:rPr lang="en-US" sz="2800" b="1" spc="-5" dirty="0"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latin typeface="Times New Roman"/>
                <a:cs typeface="Times New Roman"/>
              </a:rPr>
              <a:t>hệ</a:t>
            </a:r>
            <a:endParaRPr lang="en-US" sz="2800" b="1" spc="-5" dirty="0">
              <a:latin typeface="Times New Roman"/>
              <a:cs typeface="Times New Roman"/>
            </a:endParaRPr>
          </a:p>
          <a:p>
            <a:pPr marL="12700">
              <a:spcBef>
                <a:spcPts val="770"/>
              </a:spcBef>
              <a:tabLst>
                <a:tab pos="527685" algn="l"/>
              </a:tabLst>
            </a:pP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Forms &gt; </a:t>
            </a:r>
            <a:r>
              <a:rPr lang="en-US" sz="2800" spc="-5" dirty="0" err="1">
                <a:latin typeface="Times New Roman"/>
                <a:cs typeface="Times New Roman"/>
              </a:rPr>
              <a:t>Liên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&gt; </a:t>
            </a:r>
            <a:r>
              <a:rPr lang="en-US" sz="2800" spc="-5" dirty="0" err="1">
                <a:latin typeface="Times New Roman"/>
                <a:cs typeface="Times New Roman"/>
              </a:rPr>
              <a:t>Hệ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thống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sẽ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hiển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thị</a:t>
            </a:r>
            <a:r>
              <a:rPr lang="en-US" sz="2800" spc="-5" dirty="0">
                <a:latin typeface="Times New Roman"/>
                <a:cs typeface="Times New Roman"/>
              </a:rPr>
              <a:t>:</a:t>
            </a:r>
            <a:endParaRPr lang="en-US" sz="2800" b="1" dirty="0">
              <a:latin typeface="Times New Roman"/>
              <a:cs typeface="Times New Roman"/>
            </a:endParaRPr>
          </a:p>
          <a:p>
            <a:pPr marL="527050" indent="-51435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endParaRPr lang="en-US" sz="2800" spc="-5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30250" cy="6858000"/>
            <a:chOff x="0" y="0"/>
            <a:chExt cx="7302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3899" cy="6856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86555"/>
              <a:ext cx="109728" cy="553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50335"/>
              <a:ext cx="118872" cy="214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54095"/>
              <a:ext cx="109728" cy="295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21279"/>
              <a:ext cx="131063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26719"/>
              <a:ext cx="92964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8088"/>
              <a:ext cx="257555" cy="310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723899" cy="68564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730250" cy="6858000"/>
            </a:xfrm>
            <a:custGeom>
              <a:avLst/>
              <a:gdLst/>
              <a:ahLst/>
              <a:cxnLst/>
              <a:rect l="l" t="t" r="r" b="b"/>
              <a:pathLst>
                <a:path w="730250" h="6858000">
                  <a:moveTo>
                    <a:pt x="0" y="6857812"/>
                  </a:moveTo>
                  <a:lnTo>
                    <a:pt x="729945" y="6857812"/>
                  </a:lnTo>
                  <a:lnTo>
                    <a:pt x="729945" y="0"/>
                  </a:lnTo>
                  <a:lnTo>
                    <a:pt x="0" y="0"/>
                  </a:lnTo>
                  <a:lnTo>
                    <a:pt x="0" y="6857812"/>
                  </a:lnTo>
                  <a:close/>
                </a:path>
              </a:pathLst>
            </a:custGeom>
            <a:solidFill>
              <a:srgbClr val="0F1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96595"/>
              <a:ext cx="730250" cy="5846445"/>
            </a:xfrm>
            <a:custGeom>
              <a:avLst/>
              <a:gdLst/>
              <a:ahLst/>
              <a:cxnLst/>
              <a:rect l="l" t="t" r="r" b="b"/>
              <a:pathLst>
                <a:path w="730250" h="5846445">
                  <a:moveTo>
                    <a:pt x="608736" y="253619"/>
                  </a:moveTo>
                  <a:lnTo>
                    <a:pt x="602348" y="195580"/>
                  </a:lnTo>
                  <a:lnTo>
                    <a:pt x="584136" y="142113"/>
                  </a:lnTo>
                  <a:lnTo>
                    <a:pt x="555561" y="95008"/>
                  </a:lnTo>
                  <a:lnTo>
                    <a:pt x="518083" y="55753"/>
                  </a:lnTo>
                  <a:lnTo>
                    <a:pt x="473151" y="25781"/>
                  </a:lnTo>
                  <a:lnTo>
                    <a:pt x="422198" y="6731"/>
                  </a:lnTo>
                  <a:lnTo>
                    <a:pt x="366712" y="0"/>
                  </a:lnTo>
                  <a:lnTo>
                    <a:pt x="338493" y="1651"/>
                  </a:lnTo>
                  <a:lnTo>
                    <a:pt x="285089" y="14732"/>
                  </a:lnTo>
                  <a:lnTo>
                    <a:pt x="236969" y="39509"/>
                  </a:lnTo>
                  <a:lnTo>
                    <a:pt x="195580" y="74307"/>
                  </a:lnTo>
                  <a:lnTo>
                    <a:pt x="162369" y="117729"/>
                  </a:lnTo>
                  <a:lnTo>
                    <a:pt x="138798" y="168148"/>
                  </a:lnTo>
                  <a:lnTo>
                    <a:pt x="126314" y="224155"/>
                  </a:lnTo>
                  <a:lnTo>
                    <a:pt x="124688" y="253619"/>
                  </a:lnTo>
                  <a:lnTo>
                    <a:pt x="126314" y="283210"/>
                  </a:lnTo>
                  <a:lnTo>
                    <a:pt x="138798" y="339217"/>
                  </a:lnTo>
                  <a:lnTo>
                    <a:pt x="162369" y="389636"/>
                  </a:lnTo>
                  <a:lnTo>
                    <a:pt x="195580" y="433070"/>
                  </a:lnTo>
                  <a:lnTo>
                    <a:pt x="236969" y="467868"/>
                  </a:lnTo>
                  <a:lnTo>
                    <a:pt x="285089" y="492633"/>
                  </a:lnTo>
                  <a:lnTo>
                    <a:pt x="338493" y="505587"/>
                  </a:lnTo>
                  <a:lnTo>
                    <a:pt x="366712" y="507365"/>
                  </a:lnTo>
                  <a:lnTo>
                    <a:pt x="394931" y="505587"/>
                  </a:lnTo>
                  <a:lnTo>
                    <a:pt x="448335" y="492633"/>
                  </a:lnTo>
                  <a:lnTo>
                    <a:pt x="496455" y="467868"/>
                  </a:lnTo>
                  <a:lnTo>
                    <a:pt x="537845" y="433070"/>
                  </a:lnTo>
                  <a:lnTo>
                    <a:pt x="571055" y="389636"/>
                  </a:lnTo>
                  <a:lnTo>
                    <a:pt x="594626" y="339217"/>
                  </a:lnTo>
                  <a:lnTo>
                    <a:pt x="607110" y="283210"/>
                  </a:lnTo>
                  <a:lnTo>
                    <a:pt x="608736" y="253619"/>
                  </a:lnTo>
                  <a:close/>
                </a:path>
                <a:path w="730250" h="5846445">
                  <a:moveTo>
                    <a:pt x="729932" y="4780153"/>
                  </a:moveTo>
                  <a:lnTo>
                    <a:pt x="0" y="5221986"/>
                  </a:lnTo>
                  <a:lnTo>
                    <a:pt x="0" y="5846026"/>
                  </a:lnTo>
                  <a:lnTo>
                    <a:pt x="729932" y="5404294"/>
                  </a:lnTo>
                  <a:lnTo>
                    <a:pt x="729932" y="4780153"/>
                  </a:lnTo>
                  <a:close/>
                </a:path>
                <a:path w="730250" h="5846445">
                  <a:moveTo>
                    <a:pt x="729932" y="3324860"/>
                  </a:moveTo>
                  <a:lnTo>
                    <a:pt x="0" y="2883154"/>
                  </a:lnTo>
                  <a:lnTo>
                    <a:pt x="0" y="3507232"/>
                  </a:lnTo>
                  <a:lnTo>
                    <a:pt x="502323" y="3811143"/>
                  </a:lnTo>
                  <a:lnTo>
                    <a:pt x="0" y="4115181"/>
                  </a:lnTo>
                  <a:lnTo>
                    <a:pt x="0" y="4739259"/>
                  </a:lnTo>
                  <a:lnTo>
                    <a:pt x="729932" y="4297553"/>
                  </a:lnTo>
                  <a:lnTo>
                    <a:pt x="729932" y="3324860"/>
                  </a:lnTo>
                  <a:close/>
                </a:path>
                <a:path w="730250" h="5846445">
                  <a:moveTo>
                    <a:pt x="729932" y="1843786"/>
                  </a:moveTo>
                  <a:lnTo>
                    <a:pt x="670623" y="1857375"/>
                  </a:lnTo>
                  <a:lnTo>
                    <a:pt x="610781" y="1868424"/>
                  </a:lnTo>
                  <a:lnTo>
                    <a:pt x="550443" y="1876933"/>
                  </a:lnTo>
                  <a:lnTo>
                    <a:pt x="489635" y="1883156"/>
                  </a:lnTo>
                  <a:lnTo>
                    <a:pt x="428371" y="1886839"/>
                  </a:lnTo>
                  <a:lnTo>
                    <a:pt x="366712" y="1888109"/>
                  </a:lnTo>
                  <a:lnTo>
                    <a:pt x="337921" y="1887855"/>
                  </a:lnTo>
                  <a:lnTo>
                    <a:pt x="280606" y="1885696"/>
                  </a:lnTo>
                  <a:lnTo>
                    <a:pt x="223659" y="1881378"/>
                  </a:lnTo>
                  <a:lnTo>
                    <a:pt x="167093" y="1874901"/>
                  </a:lnTo>
                  <a:lnTo>
                    <a:pt x="110934" y="1866392"/>
                  </a:lnTo>
                  <a:lnTo>
                    <a:pt x="55232" y="1855724"/>
                  </a:lnTo>
                  <a:lnTo>
                    <a:pt x="0" y="1842897"/>
                  </a:lnTo>
                  <a:lnTo>
                    <a:pt x="0" y="2394839"/>
                  </a:lnTo>
                  <a:lnTo>
                    <a:pt x="55168" y="2404364"/>
                  </a:lnTo>
                  <a:lnTo>
                    <a:pt x="110845" y="2412238"/>
                  </a:lnTo>
                  <a:lnTo>
                    <a:pt x="166979" y="2418715"/>
                  </a:lnTo>
                  <a:lnTo>
                    <a:pt x="223520" y="2423541"/>
                  </a:lnTo>
                  <a:lnTo>
                    <a:pt x="280517" y="2426716"/>
                  </a:lnTo>
                  <a:lnTo>
                    <a:pt x="337896" y="2428367"/>
                  </a:lnTo>
                  <a:lnTo>
                    <a:pt x="366712" y="2428621"/>
                  </a:lnTo>
                  <a:lnTo>
                    <a:pt x="397637" y="2428367"/>
                  </a:lnTo>
                  <a:lnTo>
                    <a:pt x="459155" y="2426462"/>
                  </a:lnTo>
                  <a:lnTo>
                    <a:pt x="520204" y="2422779"/>
                  </a:lnTo>
                  <a:lnTo>
                    <a:pt x="580783" y="2417191"/>
                  </a:lnTo>
                  <a:lnTo>
                    <a:pt x="640842" y="2409825"/>
                  </a:lnTo>
                  <a:lnTo>
                    <a:pt x="700379" y="2400681"/>
                  </a:lnTo>
                  <a:lnTo>
                    <a:pt x="729932" y="2395474"/>
                  </a:lnTo>
                  <a:lnTo>
                    <a:pt x="729932" y="1843786"/>
                  </a:lnTo>
                  <a:close/>
                </a:path>
                <a:path w="730250" h="5846445">
                  <a:moveTo>
                    <a:pt x="729932" y="813816"/>
                  </a:moveTo>
                  <a:lnTo>
                    <a:pt x="679475" y="846074"/>
                  </a:lnTo>
                  <a:lnTo>
                    <a:pt x="626643" y="873252"/>
                  </a:lnTo>
                  <a:lnTo>
                    <a:pt x="571677" y="895350"/>
                  </a:lnTo>
                  <a:lnTo>
                    <a:pt x="514896" y="911987"/>
                  </a:lnTo>
                  <a:lnTo>
                    <a:pt x="456539" y="923290"/>
                  </a:lnTo>
                  <a:lnTo>
                    <a:pt x="396925" y="929005"/>
                  </a:lnTo>
                  <a:lnTo>
                    <a:pt x="366712" y="929640"/>
                  </a:lnTo>
                  <a:lnTo>
                    <a:pt x="336181" y="929005"/>
                  </a:lnTo>
                  <a:lnTo>
                    <a:pt x="275920" y="923163"/>
                  </a:lnTo>
                  <a:lnTo>
                    <a:pt x="216954" y="911606"/>
                  </a:lnTo>
                  <a:lnTo>
                    <a:pt x="159588" y="894461"/>
                  </a:lnTo>
                  <a:lnTo>
                    <a:pt x="104127" y="871982"/>
                  </a:lnTo>
                  <a:lnTo>
                    <a:pt x="50812" y="844169"/>
                  </a:lnTo>
                  <a:lnTo>
                    <a:pt x="0" y="811276"/>
                  </a:lnTo>
                  <a:lnTo>
                    <a:pt x="0" y="1408430"/>
                  </a:lnTo>
                  <a:lnTo>
                    <a:pt x="53771" y="1425575"/>
                  </a:lnTo>
                  <a:lnTo>
                    <a:pt x="108623" y="1440053"/>
                  </a:lnTo>
                  <a:lnTo>
                    <a:pt x="164439" y="1451737"/>
                  </a:lnTo>
                  <a:lnTo>
                    <a:pt x="221208" y="1460754"/>
                  </a:lnTo>
                  <a:lnTo>
                    <a:pt x="278828" y="1466723"/>
                  </a:lnTo>
                  <a:lnTo>
                    <a:pt x="337235" y="1469771"/>
                  </a:lnTo>
                  <a:lnTo>
                    <a:pt x="366712" y="1470152"/>
                  </a:lnTo>
                  <a:lnTo>
                    <a:pt x="395897" y="1469771"/>
                  </a:lnTo>
                  <a:lnTo>
                    <a:pt x="453732" y="1466723"/>
                  </a:lnTo>
                  <a:lnTo>
                    <a:pt x="510768" y="1460881"/>
                  </a:lnTo>
                  <a:lnTo>
                    <a:pt x="566978" y="1452118"/>
                  </a:lnTo>
                  <a:lnTo>
                    <a:pt x="622287" y="1440688"/>
                  </a:lnTo>
                  <a:lnTo>
                    <a:pt x="676630" y="1426464"/>
                  </a:lnTo>
                  <a:lnTo>
                    <a:pt x="729932" y="1409700"/>
                  </a:lnTo>
                  <a:lnTo>
                    <a:pt x="729932" y="813816"/>
                  </a:lnTo>
                  <a:close/>
                </a:path>
              </a:pathLst>
            </a:custGeom>
            <a:solidFill>
              <a:srgbClr val="122761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52" y="3675888"/>
              <a:ext cx="109728" cy="554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08" y="3438144"/>
              <a:ext cx="118872" cy="214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6240" y="3395471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1734" y="0"/>
                  </a:moveTo>
                  <a:lnTo>
                    <a:pt x="3175" y="0"/>
                  </a:lnTo>
                  <a:lnTo>
                    <a:pt x="0" y="3555"/>
                  </a:lnTo>
                  <a:lnTo>
                    <a:pt x="0" y="12826"/>
                  </a:lnTo>
                  <a:lnTo>
                    <a:pt x="3175" y="16510"/>
                  </a:lnTo>
                  <a:lnTo>
                    <a:pt x="11734" y="16510"/>
                  </a:lnTo>
                  <a:lnTo>
                    <a:pt x="14998" y="12826"/>
                  </a:lnTo>
                  <a:lnTo>
                    <a:pt x="14998" y="3555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" y="3040379"/>
              <a:ext cx="109728" cy="2971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5091" y="2967179"/>
              <a:ext cx="20955" cy="53340"/>
            </a:xfrm>
            <a:custGeom>
              <a:avLst/>
              <a:gdLst/>
              <a:ahLst/>
              <a:cxnLst/>
              <a:rect l="l" t="t" r="r" b="b"/>
              <a:pathLst>
                <a:path w="20954" h="53339">
                  <a:moveTo>
                    <a:pt x="20883" y="0"/>
                  </a:moveTo>
                  <a:lnTo>
                    <a:pt x="0" y="0"/>
                  </a:lnTo>
                  <a:lnTo>
                    <a:pt x="0" y="52880"/>
                  </a:lnTo>
                  <a:lnTo>
                    <a:pt x="20883" y="52880"/>
                  </a:lnTo>
                  <a:lnTo>
                    <a:pt x="20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606039"/>
              <a:ext cx="131063" cy="3444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2880" y="358139"/>
              <a:ext cx="225425" cy="205740"/>
            </a:xfrm>
            <a:custGeom>
              <a:avLst/>
              <a:gdLst/>
              <a:ahLst/>
              <a:cxnLst/>
              <a:rect l="l" t="t" r="r" b="b"/>
              <a:pathLst>
                <a:path w="225425" h="205740">
                  <a:moveTo>
                    <a:pt x="126568" y="179832"/>
                  </a:moveTo>
                  <a:lnTo>
                    <a:pt x="27901" y="0"/>
                  </a:lnTo>
                  <a:lnTo>
                    <a:pt x="0" y="0"/>
                  </a:lnTo>
                  <a:lnTo>
                    <a:pt x="112610" y="205232"/>
                  </a:lnTo>
                  <a:lnTo>
                    <a:pt x="126568" y="179832"/>
                  </a:lnTo>
                  <a:close/>
                </a:path>
                <a:path w="225425" h="205740">
                  <a:moveTo>
                    <a:pt x="225221" y="0"/>
                  </a:moveTo>
                  <a:lnTo>
                    <a:pt x="197319" y="0"/>
                  </a:lnTo>
                  <a:lnTo>
                    <a:pt x="137350" y="109347"/>
                  </a:lnTo>
                  <a:lnTo>
                    <a:pt x="77368" y="0"/>
                  </a:lnTo>
                  <a:lnTo>
                    <a:pt x="49479" y="0"/>
                  </a:lnTo>
                  <a:lnTo>
                    <a:pt x="137350" y="160147"/>
                  </a:lnTo>
                  <a:lnTo>
                    <a:pt x="22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402336"/>
              <a:ext cx="92964" cy="115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2524" y="358139"/>
              <a:ext cx="164465" cy="205740"/>
            </a:xfrm>
            <a:custGeom>
              <a:avLst/>
              <a:gdLst/>
              <a:ahLst/>
              <a:cxnLst/>
              <a:rect l="l" t="t" r="r" b="b"/>
              <a:pathLst>
                <a:path w="164465" h="205740">
                  <a:moveTo>
                    <a:pt x="108356" y="102616"/>
                  </a:moveTo>
                  <a:lnTo>
                    <a:pt x="107467" y="98044"/>
                  </a:lnTo>
                  <a:lnTo>
                    <a:pt x="105029" y="94234"/>
                  </a:lnTo>
                  <a:lnTo>
                    <a:pt x="101447" y="91567"/>
                  </a:lnTo>
                  <a:lnTo>
                    <a:pt x="97028" y="90678"/>
                  </a:lnTo>
                  <a:lnTo>
                    <a:pt x="92621" y="91567"/>
                  </a:lnTo>
                  <a:lnTo>
                    <a:pt x="89027" y="94234"/>
                  </a:lnTo>
                  <a:lnTo>
                    <a:pt x="86601" y="98044"/>
                  </a:lnTo>
                  <a:lnTo>
                    <a:pt x="85712" y="102616"/>
                  </a:lnTo>
                  <a:lnTo>
                    <a:pt x="86601" y="107315"/>
                  </a:lnTo>
                  <a:lnTo>
                    <a:pt x="89027" y="111125"/>
                  </a:lnTo>
                  <a:lnTo>
                    <a:pt x="92621" y="113665"/>
                  </a:lnTo>
                  <a:lnTo>
                    <a:pt x="97028" y="114554"/>
                  </a:lnTo>
                  <a:lnTo>
                    <a:pt x="101447" y="113665"/>
                  </a:lnTo>
                  <a:lnTo>
                    <a:pt x="105029" y="111125"/>
                  </a:lnTo>
                  <a:lnTo>
                    <a:pt x="107467" y="107315"/>
                  </a:lnTo>
                  <a:lnTo>
                    <a:pt x="108356" y="102616"/>
                  </a:lnTo>
                  <a:close/>
                </a:path>
                <a:path w="164465" h="205740">
                  <a:moveTo>
                    <a:pt x="164287" y="28194"/>
                  </a:moveTo>
                  <a:lnTo>
                    <a:pt x="150101" y="16383"/>
                  </a:lnTo>
                  <a:lnTo>
                    <a:pt x="133997" y="7493"/>
                  </a:lnTo>
                  <a:lnTo>
                    <a:pt x="116281" y="1905"/>
                  </a:lnTo>
                  <a:lnTo>
                    <a:pt x="97332" y="0"/>
                  </a:lnTo>
                  <a:lnTo>
                    <a:pt x="71450" y="3683"/>
                  </a:lnTo>
                  <a:lnTo>
                    <a:pt x="28511" y="30099"/>
                  </a:lnTo>
                  <a:lnTo>
                    <a:pt x="3467" y="75311"/>
                  </a:lnTo>
                  <a:lnTo>
                    <a:pt x="0" y="102616"/>
                  </a:lnTo>
                  <a:lnTo>
                    <a:pt x="3467" y="129921"/>
                  </a:lnTo>
                  <a:lnTo>
                    <a:pt x="28511" y="175260"/>
                  </a:lnTo>
                  <a:lnTo>
                    <a:pt x="71450" y="201549"/>
                  </a:lnTo>
                  <a:lnTo>
                    <a:pt x="97332" y="205232"/>
                  </a:lnTo>
                  <a:lnTo>
                    <a:pt x="116281" y="203327"/>
                  </a:lnTo>
                  <a:lnTo>
                    <a:pt x="133997" y="197739"/>
                  </a:lnTo>
                  <a:lnTo>
                    <a:pt x="150101" y="188849"/>
                  </a:lnTo>
                  <a:lnTo>
                    <a:pt x="164287" y="177165"/>
                  </a:lnTo>
                  <a:lnTo>
                    <a:pt x="147701" y="158623"/>
                  </a:lnTo>
                  <a:lnTo>
                    <a:pt x="142709" y="163195"/>
                  </a:lnTo>
                  <a:lnTo>
                    <a:pt x="137401" y="167259"/>
                  </a:lnTo>
                  <a:lnTo>
                    <a:pt x="111899" y="178308"/>
                  </a:lnTo>
                  <a:lnTo>
                    <a:pt x="97332" y="179832"/>
                  </a:lnTo>
                  <a:lnTo>
                    <a:pt x="89979" y="179451"/>
                  </a:lnTo>
                  <a:lnTo>
                    <a:pt x="62484" y="170561"/>
                  </a:lnTo>
                  <a:lnTo>
                    <a:pt x="40792" y="151638"/>
                  </a:lnTo>
                  <a:lnTo>
                    <a:pt x="27355" y="125476"/>
                  </a:lnTo>
                  <a:lnTo>
                    <a:pt x="24104" y="102616"/>
                  </a:lnTo>
                  <a:lnTo>
                    <a:pt x="24460" y="94869"/>
                  </a:lnTo>
                  <a:lnTo>
                    <a:pt x="32918" y="65913"/>
                  </a:lnTo>
                  <a:lnTo>
                    <a:pt x="50812" y="43053"/>
                  </a:lnTo>
                  <a:lnTo>
                    <a:pt x="75717" y="28829"/>
                  </a:lnTo>
                  <a:lnTo>
                    <a:pt x="97332" y="25400"/>
                  </a:lnTo>
                  <a:lnTo>
                    <a:pt x="104698" y="25781"/>
                  </a:lnTo>
                  <a:lnTo>
                    <a:pt x="131749" y="34544"/>
                  </a:lnTo>
                  <a:lnTo>
                    <a:pt x="147701" y="46609"/>
                  </a:lnTo>
                  <a:lnTo>
                    <a:pt x="164287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35040"/>
              <a:ext cx="257555" cy="312420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A591481-E50E-4BA6-8458-874A9A99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829"/>
            <a:ext cx="2743200" cy="365125"/>
          </a:xfrm>
        </p:spPr>
        <p:txBody>
          <a:bodyPr/>
          <a:lstStyle/>
          <a:p>
            <a:fld id="{1341DBA3-99F1-4E1D-82DD-D074B6A339E2}" type="slidenum">
              <a:rPr lang="en-US" smtClean="0"/>
              <a:t>74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2587EA0-37E9-4562-8265-41EDEF0AFE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035" y="2158012"/>
            <a:ext cx="9018165" cy="43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859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F5CA77-A4BF-4D6C-BA92-ADEB135EC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381189"/>
            <a:ext cx="10515600" cy="5481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36E96A-A001-44CB-AD78-414A0E16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8</a:t>
            </a:fld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0B736F9-5CDE-4FDC-8E8D-DB36DC484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626" y="2072711"/>
            <a:ext cx="8992998" cy="43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69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CD2C-18DC-4441-97F3-9288AA70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40" y="2654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547D-010A-4188-A540-4E2790F7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40" y="1511621"/>
            <a:ext cx="10515600" cy="5345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fontAlgn="base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8FC9A099-5A48-4174-AD52-3B9F1E57F3E7}"/>
              </a:ext>
            </a:extLst>
          </p:cNvPr>
          <p:cNvGrpSpPr/>
          <p:nvPr/>
        </p:nvGrpSpPr>
        <p:grpSpPr>
          <a:xfrm>
            <a:off x="1" y="0"/>
            <a:ext cx="729842" cy="6858000"/>
            <a:chOff x="0" y="0"/>
            <a:chExt cx="571500" cy="514413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2A3340A-4239-44B6-B079-ACBDFFF34C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7746AC7-F42A-4E91-B608-8F4F32E388D8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4AD2307-9618-4F20-88A2-860F9F5D50BB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E41F620-CBBA-46BC-8433-5D969706CE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DB8BF3B-A0E4-45F8-A677-B8254CA0A2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7B89354-5CF6-4E4B-BCF0-7720843E5689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3104B70D-FFA7-490D-A38C-6A4DD707D3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3AAF3A5-9E6A-4952-AEDE-D19F6F0189F2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730BA41F-6DEB-4195-84E3-E13B3BD2C6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AB535C3-3B55-4627-9C93-E69EDF40D8F7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749AE3B-4EC9-4FAD-9FE6-8F55AF2CA1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101A61E-CB29-4B0B-942E-098C54650ADC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0F44ECB-10A3-43A7-AE16-FFCF4E9B94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FD299DB8-03A7-46EA-A2E6-E8ED7E5127C2}"/>
              </a:ext>
            </a:extLst>
          </p:cNvPr>
          <p:cNvGrpSpPr/>
          <p:nvPr/>
        </p:nvGrpSpPr>
        <p:grpSpPr>
          <a:xfrm>
            <a:off x="1" y="-24753"/>
            <a:ext cx="729842" cy="6882753"/>
            <a:chOff x="0" y="0"/>
            <a:chExt cx="571500" cy="514413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872DE91-F9F6-43F8-8F58-AB92F0310F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6829" cy="5143499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DB77B5-C8FA-4DC2-A039-44A7419380E5}"/>
                </a:ext>
              </a:extLst>
            </p:cNvPr>
            <p:cNvSpPr/>
            <p:nvPr/>
          </p:nvSpPr>
          <p:spPr>
            <a:xfrm>
              <a:off x="0" y="0"/>
              <a:ext cx="571500" cy="5144135"/>
            </a:xfrm>
            <a:custGeom>
              <a:avLst/>
              <a:gdLst/>
              <a:ahLst/>
              <a:cxnLst/>
              <a:rect l="l" t="t" r="r" b="b"/>
              <a:pathLst>
                <a:path w="571500" h="5144135">
                  <a:moveTo>
                    <a:pt x="571461" y="5143995"/>
                  </a:moveTo>
                  <a:lnTo>
                    <a:pt x="0" y="5143995"/>
                  </a:lnTo>
                  <a:lnTo>
                    <a:pt x="0" y="0"/>
                  </a:lnTo>
                  <a:lnTo>
                    <a:pt x="571461" y="0"/>
                  </a:lnTo>
                  <a:lnTo>
                    <a:pt x="571461" y="5143995"/>
                  </a:lnTo>
                  <a:close/>
                </a:path>
              </a:pathLst>
            </a:custGeom>
            <a:solidFill>
              <a:srgbClr val="101F50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86BD90E3-669E-4D7C-805B-B002897CA3D5}"/>
                </a:ext>
              </a:extLst>
            </p:cNvPr>
            <p:cNvSpPr/>
            <p:nvPr/>
          </p:nvSpPr>
          <p:spPr>
            <a:xfrm>
              <a:off x="0" y="164921"/>
              <a:ext cx="571500" cy="4369435"/>
            </a:xfrm>
            <a:custGeom>
              <a:avLst/>
              <a:gdLst/>
              <a:ahLst/>
              <a:cxnLst/>
              <a:rect l="l" t="t" r="r" b="b"/>
              <a:pathLst>
                <a:path w="571500" h="4369435">
                  <a:moveTo>
                    <a:pt x="476567" y="189598"/>
                  </a:moveTo>
                  <a:lnTo>
                    <a:pt x="471563" y="146138"/>
                  </a:lnTo>
                  <a:lnTo>
                    <a:pt x="457314" y="106222"/>
                  </a:lnTo>
                  <a:lnTo>
                    <a:pt x="434936" y="71018"/>
                  </a:lnTo>
                  <a:lnTo>
                    <a:pt x="405599" y="41656"/>
                  </a:lnTo>
                  <a:lnTo>
                    <a:pt x="370420" y="19278"/>
                  </a:lnTo>
                  <a:lnTo>
                    <a:pt x="330530" y="5003"/>
                  </a:lnTo>
                  <a:lnTo>
                    <a:pt x="287096" y="0"/>
                  </a:lnTo>
                  <a:lnTo>
                    <a:pt x="264998" y="1270"/>
                  </a:lnTo>
                  <a:lnTo>
                    <a:pt x="223189" y="11049"/>
                  </a:lnTo>
                  <a:lnTo>
                    <a:pt x="185521" y="29514"/>
                  </a:lnTo>
                  <a:lnTo>
                    <a:pt x="153111" y="55537"/>
                  </a:lnTo>
                  <a:lnTo>
                    <a:pt x="127114" y="87960"/>
                  </a:lnTo>
                  <a:lnTo>
                    <a:pt x="108661" y="125666"/>
                  </a:lnTo>
                  <a:lnTo>
                    <a:pt x="98894" y="167500"/>
                  </a:lnTo>
                  <a:lnTo>
                    <a:pt x="97624" y="189598"/>
                  </a:lnTo>
                  <a:lnTo>
                    <a:pt x="98894" y="211721"/>
                  </a:lnTo>
                  <a:lnTo>
                    <a:pt x="108661" y="253555"/>
                  </a:lnTo>
                  <a:lnTo>
                    <a:pt x="127114" y="291249"/>
                  </a:lnTo>
                  <a:lnTo>
                    <a:pt x="153111" y="323672"/>
                  </a:lnTo>
                  <a:lnTo>
                    <a:pt x="185521" y="349694"/>
                  </a:lnTo>
                  <a:lnTo>
                    <a:pt x="223189" y="368160"/>
                  </a:lnTo>
                  <a:lnTo>
                    <a:pt x="264998" y="377926"/>
                  </a:lnTo>
                  <a:lnTo>
                    <a:pt x="287096" y="379209"/>
                  </a:lnTo>
                  <a:lnTo>
                    <a:pt x="309181" y="377926"/>
                  </a:lnTo>
                  <a:lnTo>
                    <a:pt x="350989" y="368160"/>
                  </a:lnTo>
                  <a:lnTo>
                    <a:pt x="388670" y="349694"/>
                  </a:lnTo>
                  <a:lnTo>
                    <a:pt x="421068" y="323672"/>
                  </a:lnTo>
                  <a:lnTo>
                    <a:pt x="447065" y="291249"/>
                  </a:lnTo>
                  <a:lnTo>
                    <a:pt x="465518" y="253555"/>
                  </a:lnTo>
                  <a:lnTo>
                    <a:pt x="475297" y="211721"/>
                  </a:lnTo>
                  <a:lnTo>
                    <a:pt x="476567" y="189598"/>
                  </a:lnTo>
                  <a:close/>
                </a:path>
                <a:path w="571500" h="4369435">
                  <a:moveTo>
                    <a:pt x="571449" y="3572802"/>
                  </a:moveTo>
                  <a:lnTo>
                    <a:pt x="0" y="3902951"/>
                  </a:lnTo>
                  <a:lnTo>
                    <a:pt x="0" y="4369397"/>
                  </a:lnTo>
                  <a:lnTo>
                    <a:pt x="571449" y="4039247"/>
                  </a:lnTo>
                  <a:lnTo>
                    <a:pt x="571449" y="3572802"/>
                  </a:lnTo>
                  <a:close/>
                </a:path>
                <a:path w="571500" h="4369435">
                  <a:moveTo>
                    <a:pt x="571449" y="2485047"/>
                  </a:moveTo>
                  <a:lnTo>
                    <a:pt x="0" y="2154898"/>
                  </a:lnTo>
                  <a:lnTo>
                    <a:pt x="0" y="2621343"/>
                  </a:lnTo>
                  <a:lnTo>
                    <a:pt x="393255" y="2848546"/>
                  </a:lnTo>
                  <a:lnTo>
                    <a:pt x="0" y="3075762"/>
                  </a:lnTo>
                  <a:lnTo>
                    <a:pt x="0" y="3542207"/>
                  </a:lnTo>
                  <a:lnTo>
                    <a:pt x="571449" y="3212058"/>
                  </a:lnTo>
                  <a:lnTo>
                    <a:pt x="571449" y="2485047"/>
                  </a:lnTo>
                  <a:close/>
                </a:path>
                <a:path w="571500" h="4369435">
                  <a:moveTo>
                    <a:pt x="571449" y="1378115"/>
                  </a:moveTo>
                  <a:lnTo>
                    <a:pt x="525018" y="1388186"/>
                  </a:lnTo>
                  <a:lnTo>
                    <a:pt x="478167" y="1396453"/>
                  </a:lnTo>
                  <a:lnTo>
                    <a:pt x="430936" y="1402892"/>
                  </a:lnTo>
                  <a:lnTo>
                    <a:pt x="383324" y="1407515"/>
                  </a:lnTo>
                  <a:lnTo>
                    <a:pt x="335368" y="1410284"/>
                  </a:lnTo>
                  <a:lnTo>
                    <a:pt x="287096" y="1411211"/>
                  </a:lnTo>
                  <a:lnTo>
                    <a:pt x="264553" y="1411008"/>
                  </a:lnTo>
                  <a:lnTo>
                    <a:pt x="219684" y="1409395"/>
                  </a:lnTo>
                  <a:lnTo>
                    <a:pt x="175094" y="1406182"/>
                  </a:lnTo>
                  <a:lnTo>
                    <a:pt x="130810" y="1401368"/>
                  </a:lnTo>
                  <a:lnTo>
                    <a:pt x="86855" y="1394968"/>
                  </a:lnTo>
                  <a:lnTo>
                    <a:pt x="43243" y="1386992"/>
                  </a:lnTo>
                  <a:lnTo>
                    <a:pt x="0" y="1377442"/>
                  </a:lnTo>
                  <a:lnTo>
                    <a:pt x="0" y="1789925"/>
                  </a:lnTo>
                  <a:lnTo>
                    <a:pt x="43192" y="1797011"/>
                  </a:lnTo>
                  <a:lnTo>
                    <a:pt x="86779" y="1802968"/>
                  </a:lnTo>
                  <a:lnTo>
                    <a:pt x="130721" y="1807756"/>
                  </a:lnTo>
                  <a:lnTo>
                    <a:pt x="174993" y="1811375"/>
                  </a:lnTo>
                  <a:lnTo>
                    <a:pt x="219608" y="1813801"/>
                  </a:lnTo>
                  <a:lnTo>
                    <a:pt x="264528" y="1815020"/>
                  </a:lnTo>
                  <a:lnTo>
                    <a:pt x="287096" y="1815172"/>
                  </a:lnTo>
                  <a:lnTo>
                    <a:pt x="311302" y="1814995"/>
                  </a:lnTo>
                  <a:lnTo>
                    <a:pt x="359460" y="1813585"/>
                  </a:lnTo>
                  <a:lnTo>
                    <a:pt x="407263" y="1810791"/>
                  </a:lnTo>
                  <a:lnTo>
                    <a:pt x="454685" y="1806625"/>
                  </a:lnTo>
                  <a:lnTo>
                    <a:pt x="501700" y="1801114"/>
                  </a:lnTo>
                  <a:lnTo>
                    <a:pt x="548309" y="1794281"/>
                  </a:lnTo>
                  <a:lnTo>
                    <a:pt x="571449" y="1790382"/>
                  </a:lnTo>
                  <a:lnTo>
                    <a:pt x="571449" y="1378115"/>
                  </a:lnTo>
                  <a:close/>
                </a:path>
                <a:path w="571500" h="4369435">
                  <a:moveTo>
                    <a:pt x="571449" y="608266"/>
                  </a:moveTo>
                  <a:lnTo>
                    <a:pt x="531952" y="632383"/>
                  </a:lnTo>
                  <a:lnTo>
                    <a:pt x="490588" y="652716"/>
                  </a:lnTo>
                  <a:lnTo>
                    <a:pt x="447560" y="669175"/>
                  </a:lnTo>
                  <a:lnTo>
                    <a:pt x="403098" y="681647"/>
                  </a:lnTo>
                  <a:lnTo>
                    <a:pt x="357416" y="690067"/>
                  </a:lnTo>
                  <a:lnTo>
                    <a:pt x="310743" y="694321"/>
                  </a:lnTo>
                  <a:lnTo>
                    <a:pt x="287096" y="694855"/>
                  </a:lnTo>
                  <a:lnTo>
                    <a:pt x="263194" y="694309"/>
                  </a:lnTo>
                  <a:lnTo>
                    <a:pt x="216014" y="689952"/>
                  </a:lnTo>
                  <a:lnTo>
                    <a:pt x="169849" y="681342"/>
                  </a:lnTo>
                  <a:lnTo>
                    <a:pt x="124942" y="668578"/>
                  </a:lnTo>
                  <a:lnTo>
                    <a:pt x="81521" y="651751"/>
                  </a:lnTo>
                  <a:lnTo>
                    <a:pt x="39789" y="630974"/>
                  </a:lnTo>
                  <a:lnTo>
                    <a:pt x="0" y="606323"/>
                  </a:lnTo>
                  <a:lnTo>
                    <a:pt x="0" y="1052690"/>
                  </a:lnTo>
                  <a:lnTo>
                    <a:pt x="42100" y="1065504"/>
                  </a:lnTo>
                  <a:lnTo>
                    <a:pt x="85039" y="1076325"/>
                  </a:lnTo>
                  <a:lnTo>
                    <a:pt x="128739" y="1085088"/>
                  </a:lnTo>
                  <a:lnTo>
                    <a:pt x="173177" y="1091755"/>
                  </a:lnTo>
                  <a:lnTo>
                    <a:pt x="218287" y="1096251"/>
                  </a:lnTo>
                  <a:lnTo>
                    <a:pt x="264020" y="1098511"/>
                  </a:lnTo>
                  <a:lnTo>
                    <a:pt x="287096" y="1098804"/>
                  </a:lnTo>
                  <a:lnTo>
                    <a:pt x="309943" y="1098524"/>
                  </a:lnTo>
                  <a:lnTo>
                    <a:pt x="355219" y="1096289"/>
                  </a:lnTo>
                  <a:lnTo>
                    <a:pt x="399872" y="1091882"/>
                  </a:lnTo>
                  <a:lnTo>
                    <a:pt x="443877" y="1085354"/>
                  </a:lnTo>
                  <a:lnTo>
                    <a:pt x="487172" y="1076756"/>
                  </a:lnTo>
                  <a:lnTo>
                    <a:pt x="529717" y="1066152"/>
                  </a:lnTo>
                  <a:lnTo>
                    <a:pt x="571449" y="1053592"/>
                  </a:lnTo>
                  <a:lnTo>
                    <a:pt x="571449" y="608266"/>
                  </a:lnTo>
                  <a:close/>
                </a:path>
              </a:pathLst>
            </a:custGeom>
            <a:solidFill>
              <a:srgbClr val="132762">
                <a:alpha val="48629"/>
              </a:srgbClr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06E69F29-950A-4347-8E13-225D010A7B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17" y="2765810"/>
              <a:ext cx="85572" cy="414363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BE805E91-6CEB-4CF3-BEEC-5B2A8B7757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3" y="2588363"/>
              <a:ext cx="93606" cy="160401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6E6B31E-86C3-4802-B6C1-96FFCE47434E}"/>
                </a:ext>
              </a:extLst>
            </p:cNvPr>
            <p:cNvSpPr/>
            <p:nvPr/>
          </p:nvSpPr>
          <p:spPr>
            <a:xfrm>
              <a:off x="309811" y="25565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778" y="12512"/>
                  </a:moveTo>
                  <a:lnTo>
                    <a:pt x="2651" y="12512"/>
                  </a:lnTo>
                  <a:lnTo>
                    <a:pt x="0" y="9709"/>
                  </a:lnTo>
                  <a:lnTo>
                    <a:pt x="0" y="2710"/>
                  </a:lnTo>
                  <a:lnTo>
                    <a:pt x="2651" y="0"/>
                  </a:lnTo>
                  <a:lnTo>
                    <a:pt x="9778" y="0"/>
                  </a:lnTo>
                  <a:lnTo>
                    <a:pt x="12504" y="2710"/>
                  </a:lnTo>
                  <a:lnTo>
                    <a:pt x="12504" y="9709"/>
                  </a:lnTo>
                  <a:lnTo>
                    <a:pt x="9778" y="12512"/>
                  </a:lnTo>
                  <a:close/>
                </a:path>
              </a:pathLst>
            </a:custGeom>
            <a:solidFill>
              <a:srgbClr val="03A9F4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340D79DF-1575-4D02-84BD-5DF0FBF9F3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617" y="2291285"/>
              <a:ext cx="85697" cy="221197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55511A6-047D-4D01-8412-E6E2EBF127AB}"/>
                </a:ext>
              </a:extLst>
            </p:cNvPr>
            <p:cNvSpPr/>
            <p:nvPr/>
          </p:nvSpPr>
          <p:spPr>
            <a:xfrm>
              <a:off x="278343" y="2236371"/>
              <a:ext cx="16510" cy="39370"/>
            </a:xfrm>
            <a:custGeom>
              <a:avLst/>
              <a:gdLst/>
              <a:ahLst/>
              <a:cxnLst/>
              <a:rect l="l" t="t" r="r" b="b"/>
              <a:pathLst>
                <a:path w="16510" h="39369">
                  <a:moveTo>
                    <a:pt x="16160" y="39030"/>
                  </a:moveTo>
                  <a:lnTo>
                    <a:pt x="0" y="39030"/>
                  </a:lnTo>
                  <a:lnTo>
                    <a:pt x="0" y="0"/>
                  </a:lnTo>
                  <a:lnTo>
                    <a:pt x="16160" y="0"/>
                  </a:lnTo>
                  <a:lnTo>
                    <a:pt x="16160" y="3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object 13">
              <a:extLst>
                <a:ext uri="{FF2B5EF4-FFF2-40B4-BE49-F238E27FC236}">
                  <a16:creationId xmlns:a16="http://schemas.microsoft.com/office/drawing/2014/main" id="{0455C1F9-B3A5-4B12-B747-6E2EF670EC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724" y="1966353"/>
              <a:ext cx="103147" cy="257863"/>
            </a:xfrm>
            <a:prstGeom prst="rect">
              <a:avLst/>
            </a:prstGeom>
          </p:spPr>
        </p:pic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79D76F8-EF9A-49C0-AA0E-BDE0BB3BE799}"/>
                </a:ext>
              </a:extLst>
            </p:cNvPr>
            <p:cNvSpPr/>
            <p:nvPr/>
          </p:nvSpPr>
          <p:spPr>
            <a:xfrm>
              <a:off x="142849" y="285927"/>
              <a:ext cx="177165" cy="153670"/>
            </a:xfrm>
            <a:custGeom>
              <a:avLst/>
              <a:gdLst/>
              <a:ahLst/>
              <a:cxnLst/>
              <a:rect l="l" t="t" r="r" b="b"/>
              <a:pathLst>
                <a:path w="177165" h="153670">
                  <a:moveTo>
                    <a:pt x="99415" y="134315"/>
                  </a:moveTo>
                  <a:lnTo>
                    <a:pt x="21920" y="12"/>
                  </a:lnTo>
                  <a:lnTo>
                    <a:pt x="0" y="12"/>
                  </a:lnTo>
                  <a:lnTo>
                    <a:pt x="88455" y="153314"/>
                  </a:lnTo>
                  <a:lnTo>
                    <a:pt x="99415" y="134315"/>
                  </a:lnTo>
                  <a:close/>
                </a:path>
                <a:path w="177165" h="153670">
                  <a:moveTo>
                    <a:pt x="176911" y="0"/>
                  </a:moveTo>
                  <a:lnTo>
                    <a:pt x="154990" y="0"/>
                  </a:lnTo>
                  <a:lnTo>
                    <a:pt x="107886" y="81648"/>
                  </a:lnTo>
                  <a:lnTo>
                    <a:pt x="60769" y="0"/>
                  </a:lnTo>
                  <a:lnTo>
                    <a:pt x="38862" y="0"/>
                  </a:lnTo>
                  <a:lnTo>
                    <a:pt x="107886" y="119621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object 15">
              <a:extLst>
                <a:ext uri="{FF2B5EF4-FFF2-40B4-BE49-F238E27FC236}">
                  <a16:creationId xmlns:a16="http://schemas.microsoft.com/office/drawing/2014/main" id="{845D4758-934E-4D80-B57D-AC8D7D9171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950" y="319592"/>
              <a:ext cx="72486" cy="85952"/>
            </a:xfrm>
            <a:prstGeom prst="rect">
              <a:avLst/>
            </a:prstGeom>
          </p:spPr>
        </p:pic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473DD22-0854-48ED-9607-A4F5CC79082D}"/>
                </a:ext>
              </a:extLst>
            </p:cNvPr>
            <p:cNvSpPr/>
            <p:nvPr/>
          </p:nvSpPr>
          <p:spPr>
            <a:xfrm>
              <a:off x="299288" y="285927"/>
              <a:ext cx="129539" cy="153670"/>
            </a:xfrm>
            <a:custGeom>
              <a:avLst/>
              <a:gdLst/>
              <a:ahLst/>
              <a:cxnLst/>
              <a:rect l="l" t="t" r="r" b="b"/>
              <a:pathLst>
                <a:path w="129540" h="153670">
                  <a:moveTo>
                    <a:pt x="85280" y="76657"/>
                  </a:moveTo>
                  <a:lnTo>
                    <a:pt x="84582" y="73190"/>
                  </a:lnTo>
                  <a:lnTo>
                    <a:pt x="82664" y="70358"/>
                  </a:lnTo>
                  <a:lnTo>
                    <a:pt x="79844" y="68440"/>
                  </a:lnTo>
                  <a:lnTo>
                    <a:pt x="76365" y="67741"/>
                  </a:lnTo>
                  <a:lnTo>
                    <a:pt x="72898" y="68440"/>
                  </a:lnTo>
                  <a:lnTo>
                    <a:pt x="70065" y="70358"/>
                  </a:lnTo>
                  <a:lnTo>
                    <a:pt x="68160" y="73190"/>
                  </a:lnTo>
                  <a:lnTo>
                    <a:pt x="67462" y="76657"/>
                  </a:lnTo>
                  <a:lnTo>
                    <a:pt x="68160" y="80124"/>
                  </a:lnTo>
                  <a:lnTo>
                    <a:pt x="70065" y="82956"/>
                  </a:lnTo>
                  <a:lnTo>
                    <a:pt x="72898" y="84874"/>
                  </a:lnTo>
                  <a:lnTo>
                    <a:pt x="76365" y="85572"/>
                  </a:lnTo>
                  <a:lnTo>
                    <a:pt x="79844" y="84874"/>
                  </a:lnTo>
                  <a:lnTo>
                    <a:pt x="82664" y="82956"/>
                  </a:lnTo>
                  <a:lnTo>
                    <a:pt x="84582" y="80124"/>
                  </a:lnTo>
                  <a:lnTo>
                    <a:pt x="85280" y="76657"/>
                  </a:lnTo>
                  <a:close/>
                </a:path>
                <a:path w="129540" h="153670">
                  <a:moveTo>
                    <a:pt x="129298" y="21018"/>
                  </a:moveTo>
                  <a:lnTo>
                    <a:pt x="118135" y="12242"/>
                  </a:lnTo>
                  <a:lnTo>
                    <a:pt x="105460" y="5626"/>
                  </a:lnTo>
                  <a:lnTo>
                    <a:pt x="91516" y="1447"/>
                  </a:lnTo>
                  <a:lnTo>
                    <a:pt x="76606" y="0"/>
                  </a:lnTo>
                  <a:lnTo>
                    <a:pt x="56235" y="2743"/>
                  </a:lnTo>
                  <a:lnTo>
                    <a:pt x="22440" y="22453"/>
                  </a:lnTo>
                  <a:lnTo>
                    <a:pt x="2730" y="56286"/>
                  </a:lnTo>
                  <a:lnTo>
                    <a:pt x="0" y="76657"/>
                  </a:lnTo>
                  <a:lnTo>
                    <a:pt x="2730" y="97028"/>
                  </a:lnTo>
                  <a:lnTo>
                    <a:pt x="22440" y="130860"/>
                  </a:lnTo>
                  <a:lnTo>
                    <a:pt x="56235" y="150571"/>
                  </a:lnTo>
                  <a:lnTo>
                    <a:pt x="76606" y="153314"/>
                  </a:lnTo>
                  <a:lnTo>
                    <a:pt x="91516" y="151866"/>
                  </a:lnTo>
                  <a:lnTo>
                    <a:pt x="105460" y="147688"/>
                  </a:lnTo>
                  <a:lnTo>
                    <a:pt x="118135" y="141071"/>
                  </a:lnTo>
                  <a:lnTo>
                    <a:pt x="129298" y="132295"/>
                  </a:lnTo>
                  <a:lnTo>
                    <a:pt x="116243" y="118516"/>
                  </a:lnTo>
                  <a:lnTo>
                    <a:pt x="112318" y="121920"/>
                  </a:lnTo>
                  <a:lnTo>
                    <a:pt x="108140" y="124929"/>
                  </a:lnTo>
                  <a:lnTo>
                    <a:pt x="88074" y="133184"/>
                  </a:lnTo>
                  <a:lnTo>
                    <a:pt x="76606" y="134315"/>
                  </a:lnTo>
                  <a:lnTo>
                    <a:pt x="70815" y="134035"/>
                  </a:lnTo>
                  <a:lnTo>
                    <a:pt x="49174" y="127381"/>
                  </a:lnTo>
                  <a:lnTo>
                    <a:pt x="32105" y="113296"/>
                  </a:lnTo>
                  <a:lnTo>
                    <a:pt x="21526" y="93687"/>
                  </a:lnTo>
                  <a:lnTo>
                    <a:pt x="18973" y="76657"/>
                  </a:lnTo>
                  <a:lnTo>
                    <a:pt x="19265" y="70853"/>
                  </a:lnTo>
                  <a:lnTo>
                    <a:pt x="25908" y="49212"/>
                  </a:lnTo>
                  <a:lnTo>
                    <a:pt x="39992" y="32118"/>
                  </a:lnTo>
                  <a:lnTo>
                    <a:pt x="59588" y="21539"/>
                  </a:lnTo>
                  <a:lnTo>
                    <a:pt x="76606" y="18986"/>
                  </a:lnTo>
                  <a:lnTo>
                    <a:pt x="82397" y="19278"/>
                  </a:lnTo>
                  <a:lnTo>
                    <a:pt x="103695" y="25755"/>
                  </a:lnTo>
                  <a:lnTo>
                    <a:pt x="116243" y="34798"/>
                  </a:lnTo>
                  <a:lnTo>
                    <a:pt x="129298" y="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5A81884D-3E8B-4CFF-9700-9EA0D51E7D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529596"/>
              <a:ext cx="201650" cy="232996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E3DFA8B-A061-44D7-8025-EF60F525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DBA3-99F1-4E1D-82DD-D074B6A339E2}" type="slidenum">
              <a:rPr lang="en-US" smtClean="0"/>
              <a:t>9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3B506B-D2EA-4EA4-A506-E11E9466BA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7802" y="3605467"/>
            <a:ext cx="9756396" cy="275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29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42500</TotalTime>
  <Words>2519</Words>
  <Application>Microsoft Office PowerPoint</Application>
  <PresentationFormat>Widescreen</PresentationFormat>
  <Paragraphs>512</Paragraphs>
  <Slides>75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Phụ lục:</vt:lpstr>
      <vt:lpstr>Truy cập hệ thống</vt:lpstr>
      <vt:lpstr>Danh sách</vt:lpstr>
      <vt:lpstr>Thêm mới Quản trị viên</vt:lpstr>
      <vt:lpstr>Nhóm quyền </vt:lpstr>
      <vt:lpstr>PowerPoint Presentation</vt:lpstr>
      <vt:lpstr>PowerPoint Presentation</vt:lpstr>
      <vt:lpstr>Quản lý chức năng tài khoản</vt:lpstr>
      <vt:lpstr>Sửa thông tin cá nhân</vt:lpstr>
      <vt:lpstr>MENU</vt:lpstr>
      <vt:lpstr>Thêm Menu mới</vt:lpstr>
      <vt:lpstr>CẤU HÌNH CHUNG</vt:lpstr>
      <vt:lpstr>CẤU HÌNH CHUNG</vt:lpstr>
      <vt:lpstr>CẤU HÌNH CHUNG</vt:lpstr>
      <vt:lpstr>CẤU HÌNH CHUNG</vt:lpstr>
      <vt:lpstr>CẤU HÌNH CHUNG</vt:lpstr>
      <vt:lpstr>DỊCH THUẬT</vt:lpstr>
      <vt:lpstr>DỊCH THUẬT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CHỦ</vt:lpstr>
      <vt:lpstr>TRANG VỀ ALBERTA VIỆT NAM</vt:lpstr>
      <vt:lpstr>TRANG VỀ ALBERTA VIỆT NAM</vt:lpstr>
      <vt:lpstr>TRANG VỀ ALBERTA VIỆT NAM</vt:lpstr>
      <vt:lpstr>TRANG VỀ ALBERTA VIỆT NAM</vt:lpstr>
      <vt:lpstr>TRANG TEXAS SINGAPORE</vt:lpstr>
      <vt:lpstr>TRANG TEXAS SINGAPORE</vt:lpstr>
      <vt:lpstr>TRANG SẢN PHẨM</vt:lpstr>
      <vt:lpstr>TRANG SẢN PHẨM</vt:lpstr>
      <vt:lpstr>TRANG SẢN PHẨM</vt:lpstr>
      <vt:lpstr>TRANG SẢN PHẨM</vt:lpstr>
      <vt:lpstr>TRANG SẢN PHẨM</vt:lpstr>
      <vt:lpstr>TRANG SẢN PHẨM</vt:lpstr>
      <vt:lpstr>TRANG DỊCH VỤ</vt:lpstr>
      <vt:lpstr>TRANG DỊCH VỤ</vt:lpstr>
      <vt:lpstr>TRANG DỊCH VỤ</vt:lpstr>
      <vt:lpstr>TRANG DỊCH VỤ</vt:lpstr>
      <vt:lpstr>TRANG DỊCH VỤ</vt:lpstr>
      <vt:lpstr>TRANG DỊCH VỤ</vt:lpstr>
      <vt:lpstr>TRANG QUY ĐỔI SẢN PHẨM</vt:lpstr>
      <vt:lpstr>TRANG QUY ĐỔI SẢN PHẨM</vt:lpstr>
      <vt:lpstr>TRANG QUY ĐỔI SẢN PHẨM</vt:lpstr>
      <vt:lpstr>TRANG TIN TỨC</vt:lpstr>
      <vt:lpstr>TRANG TIN TỨC</vt:lpstr>
      <vt:lpstr>TRANG TIN TỨC</vt:lpstr>
      <vt:lpstr>TRANG TIN TỨC</vt:lpstr>
      <vt:lpstr>TRANG TIN TỨC</vt:lpstr>
      <vt:lpstr>TRANG TIN TỨC </vt:lpstr>
      <vt:lpstr>TRANG TIN TỨC</vt:lpstr>
      <vt:lpstr>TRANG THƯ VIỆN</vt:lpstr>
      <vt:lpstr>TRANG THƯ VIỆN</vt:lpstr>
      <vt:lpstr>TRANG THƯ VIỆN</vt:lpstr>
      <vt:lpstr>TRANG THƯ VIỆN</vt:lpstr>
      <vt:lpstr>TRANG THƯ VIỆN</vt:lpstr>
      <vt:lpstr>TRANG LIÊN HỆ</vt:lpstr>
      <vt:lpstr>TRANG LIÊN HỆ</vt:lpstr>
      <vt:lpstr>TRANG LIÊN HỆ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Quản trị Nhóm quyền</dc:title>
  <dc:creator>Admin</dc:creator>
  <cp:lastModifiedBy>Admin</cp:lastModifiedBy>
  <cp:revision>610</cp:revision>
  <dcterms:created xsi:type="dcterms:W3CDTF">2024-03-19T09:21:25Z</dcterms:created>
  <dcterms:modified xsi:type="dcterms:W3CDTF">2025-04-05T04:27:54Z</dcterms:modified>
</cp:coreProperties>
</file>